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4.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5.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comment1.xml" ContentType="application/vnd.openxmlformats-officedocument.presentationml.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comment2.xml" ContentType="application/vnd.openxmlformats-officedocument.presentationml.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comment3.xml" ContentType="application/vnd.openxmlformats-officedocument.presentationml.comment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3"/>
    <p:sldMasterId id="2147483829" r:id="rId4"/>
    <p:sldMasterId id="2147483973" r:id="rId5"/>
    <p:sldMasterId id="2147483985" r:id="rId6"/>
    <p:sldMasterId id="2147483998" r:id="rId7"/>
    <p:sldMasterId id="2147484011" r:id="rId8"/>
  </p:sldMasterIdLst>
  <p:notesMasterIdLst>
    <p:notesMasterId r:id="rId46"/>
  </p:notesMasterIdLst>
  <p:sldIdLst>
    <p:sldId id="265" r:id="rId9"/>
    <p:sldId id="271" r:id="rId10"/>
    <p:sldId id="4173" r:id="rId11"/>
    <p:sldId id="4169" r:id="rId12"/>
    <p:sldId id="4148" r:id="rId13"/>
    <p:sldId id="4131" r:id="rId14"/>
    <p:sldId id="4132" r:id="rId15"/>
    <p:sldId id="4155" r:id="rId16"/>
    <p:sldId id="4156" r:id="rId17"/>
    <p:sldId id="4167" r:id="rId18"/>
    <p:sldId id="4006" r:id="rId19"/>
    <p:sldId id="4144" r:id="rId20"/>
    <p:sldId id="4166" r:id="rId21"/>
    <p:sldId id="4160" r:id="rId22"/>
    <p:sldId id="3832" r:id="rId23"/>
    <p:sldId id="256" r:id="rId24"/>
    <p:sldId id="257" r:id="rId25"/>
    <p:sldId id="258" r:id="rId26"/>
    <p:sldId id="259" r:id="rId27"/>
    <p:sldId id="260" r:id="rId28"/>
    <p:sldId id="261" r:id="rId29"/>
    <p:sldId id="262" r:id="rId30"/>
    <p:sldId id="263" r:id="rId31"/>
    <p:sldId id="264" r:id="rId32"/>
    <p:sldId id="4170" r:id="rId33"/>
    <p:sldId id="266" r:id="rId34"/>
    <p:sldId id="267" r:id="rId35"/>
    <p:sldId id="268" r:id="rId36"/>
    <p:sldId id="4171" r:id="rId37"/>
    <p:sldId id="270" r:id="rId38"/>
    <p:sldId id="4172" r:id="rId39"/>
    <p:sldId id="272" r:id="rId40"/>
    <p:sldId id="273" r:id="rId41"/>
    <p:sldId id="274" r:id="rId42"/>
    <p:sldId id="275" r:id="rId43"/>
    <p:sldId id="269" r:id="rId44"/>
    <p:sldId id="286"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9AE06456-1031-4D6B-B52C-AD796FE28178}">
          <p14:sldIdLst>
            <p14:sldId id="265"/>
            <p14:sldId id="271"/>
            <p14:sldId id="4173"/>
            <p14:sldId id="4169"/>
            <p14:sldId id="4148"/>
            <p14:sldId id="4131"/>
            <p14:sldId id="4132"/>
            <p14:sldId id="4155"/>
            <p14:sldId id="4156"/>
            <p14:sldId id="4167"/>
            <p14:sldId id="4006"/>
            <p14:sldId id="4144"/>
            <p14:sldId id="4166"/>
            <p14:sldId id="4160"/>
            <p14:sldId id="3832"/>
            <p14:sldId id="256"/>
            <p14:sldId id="257"/>
            <p14:sldId id="258"/>
            <p14:sldId id="259"/>
            <p14:sldId id="260"/>
            <p14:sldId id="261"/>
            <p14:sldId id="262"/>
            <p14:sldId id="263"/>
            <p14:sldId id="264"/>
            <p14:sldId id="4170"/>
            <p14:sldId id="266"/>
            <p14:sldId id="267"/>
            <p14:sldId id="268"/>
            <p14:sldId id="4171"/>
            <p14:sldId id="270"/>
            <p14:sldId id="4172"/>
            <p14:sldId id="272"/>
            <p14:sldId id="273"/>
            <p14:sldId id="274"/>
            <p14:sldId id="275"/>
            <p14:sldId id="269"/>
            <p14:sldId id="28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K" initials="K" lastIdx="2" clrIdx="0">
    <p:extLst>
      <p:ext uri="{19B8F6BF-5375-455C-9EA6-DF929625EA0E}">
        <p15:presenceInfo xmlns:p15="http://schemas.microsoft.com/office/powerpoint/2012/main" userId="KK" providerId="None"/>
      </p:ext>
    </p:extLst>
  </p:cmAuthor>
  <p:cmAuthor id="2" name="Mahdi Shariff" initials="" lastIdx="5"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C0D"/>
    <a:srgbClr val="22929E"/>
    <a:srgbClr val="179F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AE4215-8CCB-40F8-8379-94E8475AD86D}" v="1" dt="2023-11-24T11:49:55.9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173" autoAdjust="0"/>
    <p:restoredTop sz="93608" autoAdjust="0"/>
  </p:normalViewPr>
  <p:slideViewPr>
    <p:cSldViewPr snapToGrid="0">
      <p:cViewPr varScale="1">
        <p:scale>
          <a:sx n="86" d="100"/>
          <a:sy n="86" d="100"/>
        </p:scale>
        <p:origin x="691" y="58"/>
      </p:cViewPr>
      <p:guideLst/>
    </p:cSldViewPr>
  </p:slideViewPr>
  <p:outlineViewPr>
    <p:cViewPr>
      <p:scale>
        <a:sx n="33" d="100"/>
        <a:sy n="33" d="100"/>
      </p:scale>
      <p:origin x="0" y="-1398"/>
    </p:cViewPr>
  </p:outlineViewPr>
  <p:notesTextViewPr>
    <p:cViewPr>
      <p:scale>
        <a:sx n="1" d="1"/>
        <a:sy n="1" d="1"/>
      </p:scale>
      <p:origin x="0" y="0"/>
    </p:cViewPr>
  </p:notesTextViewPr>
  <p:sorterViewPr>
    <p:cViewPr>
      <p:scale>
        <a:sx n="100" d="100"/>
        <a:sy n="100" d="100"/>
      </p:scale>
      <p:origin x="0" y="-2856"/>
    </p:cViewPr>
  </p:sorterViewPr>
  <p:notesViewPr>
    <p:cSldViewPr snapToGrid="0">
      <p:cViewPr varScale="1">
        <p:scale>
          <a:sx n="52" d="100"/>
          <a:sy n="52" d="100"/>
        </p:scale>
        <p:origin x="2946" y="3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Master" Target="slideMasters/slideMaster5.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microsoft.com/office/2015/10/relationships/revisionInfo" Target="revisionInfo.xml"/><Relationship Id="rId4" Type="http://schemas.openxmlformats.org/officeDocument/2006/relationships/slideMaster" Target="slideMasters/slideMaster2.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presProps" Target="presProps.xml"/><Relationship Id="rId8" Type="http://schemas.openxmlformats.org/officeDocument/2006/relationships/slideMaster" Target="slideMasters/slideMaster6.xml"/><Relationship Id="rId51" Type="http://schemas.openxmlformats.org/officeDocument/2006/relationships/tableStyles" Target="tableStyles.xml"/><Relationship Id="rId3" Type="http://schemas.openxmlformats.org/officeDocument/2006/relationships/slideMaster" Target="slideMasters/slideMaster1.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notesMaster" Target="notesMasters/notesMaster1.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4.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3-11-22T18:32:00.361" idx="1">
    <p:pos x="0" y="0"/>
    <p:text>Title: Improving Customer Experiences</p:text>
  </p:cm>
</p:cmLst>
</file>

<file path=ppt/comments/comment2.xml><?xml version="1.0" encoding="utf-8"?>
<p:cmLst xmlns:a="http://schemas.openxmlformats.org/drawingml/2006/main" xmlns:r="http://schemas.openxmlformats.org/officeDocument/2006/relationships" xmlns:p="http://schemas.openxmlformats.org/presentationml/2006/main">
  <p:cm authorId="2" dt="2023-11-22T18:30:58.288" idx="2">
    <p:pos x="0" y="0"/>
    <p:text>GIF of Webscrape Cogx Page</p:text>
  </p:cm>
  <p:cm authorId="2" dt="2023-11-22T18:30:58.288" idx="3">
    <p:pos x="0" y="0"/>
    <p:text>Title: Capture &amp; Generate Leads</p:text>
  </p:cm>
</p:cmLst>
</file>

<file path=ppt/comments/comment3.xml><?xml version="1.0" encoding="utf-8"?>
<p:cmLst xmlns:a="http://schemas.openxmlformats.org/drawingml/2006/main" xmlns:r="http://schemas.openxmlformats.org/officeDocument/2006/relationships" xmlns:p="http://schemas.openxmlformats.org/presentationml/2006/main">
  <p:cm authorId="2" dt="2023-11-22T18:30:06.846" idx="4">
    <p:pos x="0" y="0"/>
    <p:text>Title: Enrich &amp; Qualify inbound leads</p:text>
  </p:cm>
  <p:cm authorId="2" dt="2023-11-22T18:30:12.873" idx="5">
    <p:pos x="0" y="0"/>
    <p:text>Lead Enrichment -&gt; In Sheets &amp; Slack (GIF)</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194D7C-62BD-4FD8-A0E4-A29ADAA26EB9}" type="datetimeFigureOut">
              <a:rPr lang="en-GB" smtClean="0"/>
              <a:t>24/11/2023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252A20-A071-4396-97DC-7A39E34DCEC0}" type="slidenum">
              <a:rPr lang="en-GB" smtClean="0"/>
              <a:t>‹#›</a:t>
            </a:fld>
            <a:endParaRPr lang="en-GB"/>
          </a:p>
        </p:txBody>
      </p:sp>
    </p:spTree>
    <p:extLst>
      <p:ext uri="{BB962C8B-B14F-4D97-AF65-F5344CB8AC3E}">
        <p14:creationId xmlns:p14="http://schemas.microsoft.com/office/powerpoint/2010/main" val="2554803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382A91-AA65-4D31-850E-EF100B7DB7B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97056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13" name="Google Shape;413;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07475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02" name="Google Shape;302;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8295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02" name="Google Shape;302;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80990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latin typeface="Century Gothic" panose="020B0502020202020204" pitchFamily="34" charset="0"/>
              </a:rPr>
              <a:t>Simple, well-organised systems are the best</a:t>
            </a:r>
          </a:p>
          <a:p>
            <a:pPr marL="0" lvl="0" indent="0" algn="l" rtl="0">
              <a:spcBef>
                <a:spcPts val="0"/>
              </a:spcBef>
              <a:spcAft>
                <a:spcPts val="0"/>
              </a:spcAft>
              <a:buNone/>
            </a:pPr>
            <a:endParaRPr dirty="0"/>
          </a:p>
        </p:txBody>
      </p:sp>
      <p:sp>
        <p:nvSpPr>
          <p:cNvPr id="302" name="Google Shape;302;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255245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Shape 226"/>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lvl="1">
              <a:lnSpc>
                <a:spcPct val="170000"/>
              </a:lnSpc>
              <a:buFont typeface="Courier New" panose="02070309020205020404" pitchFamily="49" charset="0"/>
              <a:buChar char="o"/>
            </a:pPr>
            <a:endParaRPr lang="en-GB" sz="2300" dirty="0"/>
          </a:p>
        </p:txBody>
      </p:sp>
      <p:sp>
        <p:nvSpPr>
          <p:cNvPr id="227" name="Shape 22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57860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bzfCgrw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bzfCgrw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https://www.figma.com/file/aiyXUEU1HpfzCuvV1qwgHl/The-Humble-AI---Pitchdeck?type=design&amp;node-id=12894-10377&amp;mode=design&amp;t=d1zm4kYUB7nnJDvX-0</a:t>
            </a:r>
            <a:endParaRPr/>
          </a:p>
        </p:txBody>
      </p:sp>
      <p:sp>
        <p:nvSpPr>
          <p:cNvPr id="138" name="Google Shape;138;bzfCgrw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re1rFC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re1rFC8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re1rFC8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2OrlEffL: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2OrlEffL: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 name="Google Shape;163;2OrlEffL: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9e2e1b8dda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r>
              <a:rPr lang="en-GB"/>
              <a:t>5 days to 1m users</a:t>
            </a:r>
            <a:endParaRPr/>
          </a:p>
          <a:p>
            <a:pPr marL="457200" lvl="0" indent="-317500" algn="l" rtl="0">
              <a:lnSpc>
                <a:spcPct val="100000"/>
              </a:lnSpc>
              <a:spcBef>
                <a:spcPts val="0"/>
              </a:spcBef>
              <a:spcAft>
                <a:spcPts val="0"/>
              </a:spcAft>
              <a:buSzPts val="1400"/>
              <a:buChar char="-"/>
            </a:pPr>
            <a:r>
              <a:rPr lang="en-GB"/>
              <a:t>Now over 100m users</a:t>
            </a:r>
            <a:endParaRPr/>
          </a:p>
          <a:p>
            <a:pPr marL="457200" lvl="0" indent="-317500" algn="l" rtl="0">
              <a:lnSpc>
                <a:spcPct val="100000"/>
              </a:lnSpc>
              <a:spcBef>
                <a:spcPts val="0"/>
              </a:spcBef>
              <a:spcAft>
                <a:spcPts val="0"/>
              </a:spcAft>
              <a:buSzPts val="1400"/>
              <a:buChar char="-"/>
            </a:pPr>
            <a:r>
              <a:rPr lang="en-GB"/>
              <a:t>tOOLS - LOW-CODE cHATGPT</a:t>
            </a:r>
            <a:endParaRPr/>
          </a:p>
        </p:txBody>
      </p:sp>
      <p:sp>
        <p:nvSpPr>
          <p:cNvPr id="169" name="Google Shape;169;g29e2e1b8dda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9e2e1b8dda_0_1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Every part of the business from front to back</a:t>
            </a:r>
            <a:endParaRPr/>
          </a:p>
        </p:txBody>
      </p:sp>
      <p:sp>
        <p:nvSpPr>
          <p:cNvPr id="180" name="Google Shape;180;g29e2e1b8dda_0_1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382A91-AA65-4D31-850E-EF100B7DB7B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6133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9e2e1b8dda_0_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Clr>
                <a:schemeClr val="dk1"/>
              </a:buClr>
              <a:buSzPts val="1400"/>
              <a:buChar char="-"/>
            </a:pPr>
            <a:r>
              <a:rPr lang="en-GB"/>
              <a:t>Sense of urgency</a:t>
            </a:r>
            <a:endParaRPr/>
          </a:p>
          <a:p>
            <a:pPr marL="457200" lvl="0" indent="-317500" algn="l" rtl="0">
              <a:lnSpc>
                <a:spcPct val="100000"/>
              </a:lnSpc>
              <a:spcBef>
                <a:spcPts val="0"/>
              </a:spcBef>
              <a:spcAft>
                <a:spcPts val="0"/>
              </a:spcAft>
              <a:buClr>
                <a:schemeClr val="dk1"/>
              </a:buClr>
              <a:buSzPts val="1400"/>
              <a:buChar char="-"/>
            </a:pPr>
            <a:r>
              <a:rPr lang="en-GB"/>
              <a:t>Just like websites, search, mobile and now AI….this is a requirement of all companies</a:t>
            </a:r>
            <a:endParaRPr/>
          </a:p>
          <a:p>
            <a:pPr marL="457200" lvl="0" indent="-317500" algn="l" rtl="0">
              <a:lnSpc>
                <a:spcPct val="100000"/>
              </a:lnSpc>
              <a:spcBef>
                <a:spcPts val="0"/>
              </a:spcBef>
              <a:spcAft>
                <a:spcPts val="0"/>
              </a:spcAft>
              <a:buClr>
                <a:schemeClr val="dk1"/>
              </a:buClr>
              <a:buSzPts val="1400"/>
              <a:buChar char="-"/>
            </a:pPr>
            <a:r>
              <a:rPr lang="en-GB"/>
              <a:t>Need to think through what applications you can use it in</a:t>
            </a:r>
            <a:endParaRPr/>
          </a:p>
          <a:p>
            <a:pPr marL="457200" lvl="0" indent="-317500" algn="l" rtl="0">
              <a:lnSpc>
                <a:spcPct val="100000"/>
              </a:lnSpc>
              <a:spcBef>
                <a:spcPts val="0"/>
              </a:spcBef>
              <a:spcAft>
                <a:spcPts val="0"/>
              </a:spcAft>
              <a:buClr>
                <a:schemeClr val="dk1"/>
              </a:buClr>
              <a:buSzPts val="1400"/>
              <a:buChar char="-"/>
            </a:pPr>
            <a:r>
              <a:rPr lang="en-GB"/>
              <a:t>Used as “Tools for thought” at an exec level</a:t>
            </a:r>
            <a:endParaRPr/>
          </a:p>
          <a:p>
            <a:pPr marL="457200" lvl="0" indent="-317500" algn="l" rtl="0">
              <a:lnSpc>
                <a:spcPct val="100000"/>
              </a:lnSpc>
              <a:spcBef>
                <a:spcPts val="0"/>
              </a:spcBef>
              <a:spcAft>
                <a:spcPts val="0"/>
              </a:spcAft>
              <a:buClr>
                <a:schemeClr val="dk1"/>
              </a:buClr>
              <a:buSzPts val="1400"/>
              <a:buChar char="-"/>
            </a:pPr>
            <a:r>
              <a:rPr lang="en-GB"/>
              <a:t>PE Value Creation: Build your thesis traditionally by M&amp;A, value creation in assets (if IPO, tradesell)</a:t>
            </a:r>
            <a:endParaRPr/>
          </a:p>
          <a:p>
            <a:pPr marL="0" lvl="0" indent="0" algn="l" rtl="0">
              <a:lnSpc>
                <a:spcPct val="100000"/>
              </a:lnSpc>
              <a:spcBef>
                <a:spcPts val="0"/>
              </a:spcBef>
              <a:spcAft>
                <a:spcPts val="0"/>
              </a:spcAft>
              <a:buSzPts val="1400"/>
              <a:buNone/>
            </a:pPr>
            <a:endParaRPr/>
          </a:p>
        </p:txBody>
      </p:sp>
      <p:sp>
        <p:nvSpPr>
          <p:cNvPr id="193" name="Google Shape;193;g29e2e1b8dda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8a6297b145_1_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PROMPT 1: TESTED - OK</a:t>
            </a:r>
            <a:endParaRPr/>
          </a:p>
          <a:p>
            <a:pPr marL="0" lvl="0" indent="0" algn="l" rtl="0">
              <a:lnSpc>
                <a:spcPct val="100000"/>
              </a:lnSpc>
              <a:spcBef>
                <a:spcPts val="0"/>
              </a:spcBef>
              <a:spcAft>
                <a:spcPts val="0"/>
              </a:spcAft>
              <a:buSzPts val="1400"/>
              <a:buNone/>
            </a:pPr>
            <a:r>
              <a:rPr lang="en-GB"/>
              <a:t>PROMPT 2: TESTED - OK</a:t>
            </a:r>
            <a:endParaRPr/>
          </a:p>
          <a:p>
            <a:pPr marL="0" lvl="0" indent="0" algn="l" rtl="0">
              <a:lnSpc>
                <a:spcPct val="100000"/>
              </a:lnSpc>
              <a:spcBef>
                <a:spcPts val="0"/>
              </a:spcBef>
              <a:spcAft>
                <a:spcPts val="0"/>
              </a:spcAft>
              <a:buSzPts val="1400"/>
              <a:buNone/>
            </a:pPr>
            <a:r>
              <a:rPr lang="en-GB"/>
              <a:t>PROMPT 3: TESTED - OK</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We’ve just heard all about the different disruption types.</a:t>
            </a:r>
            <a:endParaRPr/>
          </a:p>
          <a:p>
            <a:pPr marL="457200" lvl="0" indent="-317500" algn="l" rtl="0">
              <a:lnSpc>
                <a:spcPct val="100000"/>
              </a:lnSpc>
              <a:spcBef>
                <a:spcPts val="0"/>
              </a:spcBef>
              <a:spcAft>
                <a:spcPts val="0"/>
              </a:spcAft>
              <a:buSzPts val="1400"/>
              <a:buChar char="-"/>
            </a:pPr>
            <a:r>
              <a:rPr lang="en-GB"/>
              <a:t>This will focus on tech, but I want to share why now</a:t>
            </a:r>
            <a:endParaRPr/>
          </a:p>
          <a:p>
            <a:pPr marL="457200" lvl="0" indent="-317500" algn="l" rtl="0">
              <a:lnSpc>
                <a:spcPct val="100000"/>
              </a:lnSpc>
              <a:spcBef>
                <a:spcPts val="0"/>
              </a:spcBef>
              <a:spcAft>
                <a:spcPts val="0"/>
              </a:spcAft>
              <a:buSzPts val="1400"/>
              <a:buChar char="-"/>
            </a:pPr>
            <a:r>
              <a:rPr lang="en-GB"/>
              <a:t>We are currently at a pivotal point in the technology era with the production &amp; release of Large Language Models</a:t>
            </a:r>
            <a:endParaRPr/>
          </a:p>
          <a:p>
            <a:pPr marL="457200" lvl="0" indent="-317500" algn="l" rtl="0">
              <a:lnSpc>
                <a:spcPct val="100000"/>
              </a:lnSpc>
              <a:spcBef>
                <a:spcPts val="0"/>
              </a:spcBef>
              <a:spcAft>
                <a:spcPts val="0"/>
              </a:spcAft>
              <a:buSzPts val="1400"/>
              <a:buChar char="-"/>
            </a:pPr>
            <a:r>
              <a:rPr lang="en-GB"/>
              <a:t>A large language model is a type of artificial intelligence model that has been trained on a vast amount of text data. These models are designed to generate human-like text based on the input they receive.</a:t>
            </a:r>
            <a:endParaRPr/>
          </a:p>
          <a:p>
            <a:pPr marL="457200" lvl="0" indent="-317500" algn="l" rtl="0">
              <a:lnSpc>
                <a:spcPct val="100000"/>
              </a:lnSpc>
              <a:spcBef>
                <a:spcPts val="0"/>
              </a:spcBef>
              <a:spcAft>
                <a:spcPts val="0"/>
              </a:spcAft>
              <a:buSzPts val="1400"/>
              <a:buChar char="-"/>
            </a:pPr>
            <a:r>
              <a:rPr lang="en-GB"/>
              <a:t>The release oft these models are currently redefining everything.</a:t>
            </a:r>
            <a:endParaRPr/>
          </a:p>
        </p:txBody>
      </p:sp>
      <p:sp>
        <p:nvSpPr>
          <p:cNvPr id="215" name="Google Shape;215;g28a6297b145_1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9e2e1b8dda_0_3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29e2e1b8dda_0_3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g29e2e1b8dda_0_3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TLolaxbD: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TLolaxbD: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TLolaxbD: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8b552f94e6_5_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PROMPT 1: TESTED - OK</a:t>
            </a:r>
            <a:endParaRPr/>
          </a:p>
          <a:p>
            <a:pPr marL="0" lvl="0" indent="0" algn="l" rtl="0">
              <a:lnSpc>
                <a:spcPct val="100000"/>
              </a:lnSpc>
              <a:spcBef>
                <a:spcPts val="0"/>
              </a:spcBef>
              <a:spcAft>
                <a:spcPts val="0"/>
              </a:spcAft>
              <a:buSzPts val="1400"/>
              <a:buNone/>
            </a:pPr>
            <a:r>
              <a:rPr lang="en-GB"/>
              <a:t>PROMPT 2: TESTED - OK</a:t>
            </a:r>
            <a:endParaRPr/>
          </a:p>
          <a:p>
            <a:pPr marL="0" lvl="0" indent="0" algn="l" rtl="0">
              <a:lnSpc>
                <a:spcPct val="100000"/>
              </a:lnSpc>
              <a:spcBef>
                <a:spcPts val="0"/>
              </a:spcBef>
              <a:spcAft>
                <a:spcPts val="0"/>
              </a:spcAft>
              <a:buSzPts val="1400"/>
              <a:buNone/>
            </a:pPr>
            <a:r>
              <a:rPr lang="en-GB"/>
              <a:t>PROMPT 3: TESTED - OK</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We’ve just heard all about the different disruption types.</a:t>
            </a:r>
            <a:endParaRPr/>
          </a:p>
          <a:p>
            <a:pPr marL="457200" lvl="0" indent="-317500" algn="l" rtl="0">
              <a:lnSpc>
                <a:spcPct val="100000"/>
              </a:lnSpc>
              <a:spcBef>
                <a:spcPts val="0"/>
              </a:spcBef>
              <a:spcAft>
                <a:spcPts val="0"/>
              </a:spcAft>
              <a:buSzPts val="1400"/>
              <a:buChar char="-"/>
            </a:pPr>
            <a:r>
              <a:rPr lang="en-GB"/>
              <a:t>This will focus on tech, but I want to share why now</a:t>
            </a:r>
            <a:endParaRPr/>
          </a:p>
          <a:p>
            <a:pPr marL="457200" lvl="0" indent="-317500" algn="l" rtl="0">
              <a:lnSpc>
                <a:spcPct val="100000"/>
              </a:lnSpc>
              <a:spcBef>
                <a:spcPts val="0"/>
              </a:spcBef>
              <a:spcAft>
                <a:spcPts val="0"/>
              </a:spcAft>
              <a:buSzPts val="1400"/>
              <a:buChar char="-"/>
            </a:pPr>
            <a:r>
              <a:rPr lang="en-GB"/>
              <a:t>We are currently at a pivotal point in the technology era with the production &amp; release of Large Language Models</a:t>
            </a:r>
            <a:endParaRPr/>
          </a:p>
          <a:p>
            <a:pPr marL="457200" lvl="0" indent="-317500" algn="l" rtl="0">
              <a:lnSpc>
                <a:spcPct val="100000"/>
              </a:lnSpc>
              <a:spcBef>
                <a:spcPts val="0"/>
              </a:spcBef>
              <a:spcAft>
                <a:spcPts val="0"/>
              </a:spcAft>
              <a:buSzPts val="1400"/>
              <a:buChar char="-"/>
            </a:pPr>
            <a:r>
              <a:rPr lang="en-GB"/>
              <a:t>A large language model is a type of artificial intelligence model that has been trained on a vast amount of text data. These models are designed to generate human-like text based on the input they receive.</a:t>
            </a:r>
            <a:endParaRPr/>
          </a:p>
          <a:p>
            <a:pPr marL="457200" lvl="0" indent="-317500" algn="l" rtl="0">
              <a:lnSpc>
                <a:spcPct val="100000"/>
              </a:lnSpc>
              <a:spcBef>
                <a:spcPts val="0"/>
              </a:spcBef>
              <a:spcAft>
                <a:spcPts val="0"/>
              </a:spcAft>
              <a:buSzPts val="1400"/>
              <a:buChar char="-"/>
            </a:pPr>
            <a:r>
              <a:rPr lang="en-GB"/>
              <a:t>The release oft these models are currently redefining everything.</a:t>
            </a:r>
            <a:endParaRPr/>
          </a:p>
        </p:txBody>
      </p:sp>
      <p:sp>
        <p:nvSpPr>
          <p:cNvPr id="251" name="Google Shape;251;g28b552f94e6_5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29e2e1b8dda_0_2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29e2e1b8dda_0_27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4" name="Google Shape;274;g29e2e1b8dda_0_27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eD1ibav: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peD1ibav: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eD1ibav: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28b552f94e6_5_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PROMPT 1: TESTED - OK</a:t>
            </a:r>
            <a:endParaRPr/>
          </a:p>
          <a:p>
            <a:pPr marL="0" lvl="0" indent="0" algn="l" rtl="0">
              <a:lnSpc>
                <a:spcPct val="100000"/>
              </a:lnSpc>
              <a:spcBef>
                <a:spcPts val="0"/>
              </a:spcBef>
              <a:spcAft>
                <a:spcPts val="0"/>
              </a:spcAft>
              <a:buSzPts val="1400"/>
              <a:buNone/>
            </a:pPr>
            <a:r>
              <a:rPr lang="en-GB"/>
              <a:t>PROMPT 2: TESTED - OK</a:t>
            </a:r>
            <a:endParaRPr/>
          </a:p>
          <a:p>
            <a:pPr marL="0" lvl="0" indent="0" algn="l" rtl="0">
              <a:lnSpc>
                <a:spcPct val="100000"/>
              </a:lnSpc>
              <a:spcBef>
                <a:spcPts val="0"/>
              </a:spcBef>
              <a:spcAft>
                <a:spcPts val="0"/>
              </a:spcAft>
              <a:buSzPts val="1400"/>
              <a:buNone/>
            </a:pPr>
            <a:r>
              <a:rPr lang="en-GB"/>
              <a:t>PROMPT 3: TESTED - OK</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We’ve just heard all about the different disruption types.</a:t>
            </a:r>
            <a:endParaRPr/>
          </a:p>
          <a:p>
            <a:pPr marL="457200" lvl="0" indent="-317500" algn="l" rtl="0">
              <a:lnSpc>
                <a:spcPct val="100000"/>
              </a:lnSpc>
              <a:spcBef>
                <a:spcPts val="0"/>
              </a:spcBef>
              <a:spcAft>
                <a:spcPts val="0"/>
              </a:spcAft>
              <a:buSzPts val="1400"/>
              <a:buChar char="-"/>
            </a:pPr>
            <a:r>
              <a:rPr lang="en-GB"/>
              <a:t>This will focus on tech, but I want to share why now</a:t>
            </a:r>
            <a:endParaRPr/>
          </a:p>
          <a:p>
            <a:pPr marL="457200" lvl="0" indent="-317500" algn="l" rtl="0">
              <a:lnSpc>
                <a:spcPct val="100000"/>
              </a:lnSpc>
              <a:spcBef>
                <a:spcPts val="0"/>
              </a:spcBef>
              <a:spcAft>
                <a:spcPts val="0"/>
              </a:spcAft>
              <a:buSzPts val="1400"/>
              <a:buChar char="-"/>
            </a:pPr>
            <a:r>
              <a:rPr lang="en-GB"/>
              <a:t>We are currently at a pivotal point in the technology era with the production &amp; release of Large Language Models</a:t>
            </a:r>
            <a:endParaRPr/>
          </a:p>
          <a:p>
            <a:pPr marL="457200" lvl="0" indent="-317500" algn="l" rtl="0">
              <a:lnSpc>
                <a:spcPct val="100000"/>
              </a:lnSpc>
              <a:spcBef>
                <a:spcPts val="0"/>
              </a:spcBef>
              <a:spcAft>
                <a:spcPts val="0"/>
              </a:spcAft>
              <a:buSzPts val="1400"/>
              <a:buChar char="-"/>
            </a:pPr>
            <a:r>
              <a:rPr lang="en-GB"/>
              <a:t>A large language model is a type of artificial intelligence model that has been trained on a vast amount of text data. These models are designed to generate human-like text based on the input they receive.</a:t>
            </a:r>
            <a:endParaRPr/>
          </a:p>
          <a:p>
            <a:pPr marL="457200" lvl="0" indent="-317500" algn="l" rtl="0">
              <a:lnSpc>
                <a:spcPct val="100000"/>
              </a:lnSpc>
              <a:spcBef>
                <a:spcPts val="0"/>
              </a:spcBef>
              <a:spcAft>
                <a:spcPts val="0"/>
              </a:spcAft>
              <a:buSzPts val="1400"/>
              <a:buChar char="-"/>
            </a:pPr>
            <a:r>
              <a:rPr lang="en-GB"/>
              <a:t>The release oft these models are currently redefining everything.</a:t>
            </a:r>
            <a:endParaRPr/>
          </a:p>
        </p:txBody>
      </p:sp>
      <p:sp>
        <p:nvSpPr>
          <p:cNvPr id="287" name="Google Shape;287;g28b552f94e6_5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29e2e1b8dda_0_2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29e2e1b8dda_0_28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g29e2e1b8dda_0_28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VEwQPsd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VEwQPsd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7" name="Google Shape;317;VEwQPsd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8" name="Google Shape;9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589224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29e2e1b8dda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29e2e1b8dda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Breaker slide</a:t>
            </a:r>
            <a:endParaRPr/>
          </a:p>
          <a:p>
            <a:pPr marL="0" lvl="0" indent="0" algn="l" rtl="0">
              <a:spcBef>
                <a:spcPts val="0"/>
              </a:spcBef>
              <a:spcAft>
                <a:spcPts val="0"/>
              </a:spcAft>
              <a:buNone/>
            </a:pPr>
            <a:r>
              <a:rPr lang="en-GB"/>
              <a:t>Purple</a:t>
            </a:r>
            <a:br>
              <a:rPr lang="en-GB"/>
            </a:br>
            <a:br>
              <a:rPr lang="en-GB"/>
            </a:br>
            <a:r>
              <a:rPr lang="en-GB"/>
              <a:t>–</a:t>
            </a:r>
            <a:br>
              <a:rPr lang="en-GB"/>
            </a:br>
            <a:r>
              <a:rPr lang="en-GB"/>
              <a:t>We are what we repeatedly do. Excellence, then, is not an act, but a habit." - Aristotle</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a:t>This ancient wisdom emphasizes that the consistent practice of good habits, essentially a system of behaviors, leads to excellence.</a:t>
            </a:r>
            <a:endParaRPr/>
          </a:p>
          <a:p>
            <a:pPr marL="0" lvl="0" indent="0" algn="l" rtl="0">
              <a:spcBef>
                <a:spcPts val="0"/>
              </a:spcBef>
              <a:spcAft>
                <a:spcPts val="0"/>
              </a:spcAft>
              <a:buClr>
                <a:schemeClr val="dk1"/>
              </a:buClr>
              <a:buSzPts val="1100"/>
              <a:buFont typeface="Arial"/>
              <a:buNone/>
            </a:pPr>
            <a:r>
              <a:rPr lang="en-GB"/>
              <a:t>"You do not rise to the level of your goals. You fall to the level of your systems." - James Clear</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a:t>This quote underlines the importance of having strong systems in place, rather than relying solely on ambitious goals.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24" name="Google Shape;324;g29e2e1b8dda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J4ADOG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J4ADOG6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7" name="Google Shape;337;J4ADOG6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h1hunqqb: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h1hunqqb: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4" name="Google Shape;344;h1hunqqb: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29e2e1b8dda_0_2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29e2e1b8dda_0_29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Go for process automation</a:t>
            </a:r>
            <a:br>
              <a:rPr lang="en-GB"/>
            </a:br>
            <a:r>
              <a:rPr lang="en-GB"/>
              <a:t>Leverage data for insights</a:t>
            </a:r>
            <a:br>
              <a:rPr lang="en-GB"/>
            </a:br>
            <a:r>
              <a:rPr lang="en-GB"/>
              <a:t>Treat AI like an intern</a:t>
            </a:r>
            <a:br>
              <a:rPr lang="en-GB"/>
            </a:br>
            <a:r>
              <a:rPr lang="en-GB"/>
              <a:t>Refine through iteration</a:t>
            </a:r>
            <a:br>
              <a:rPr lang="en-GB"/>
            </a:br>
            <a:r>
              <a:rPr lang="en-GB"/>
              <a:t>AI is for everyone</a:t>
            </a:r>
            <a:br>
              <a:rPr lang="en-GB"/>
            </a:br>
            <a:r>
              <a:rPr lang="en-GB"/>
              <a:t>People are adaptable</a:t>
            </a:r>
            <a:endParaRPr/>
          </a:p>
        </p:txBody>
      </p:sp>
      <p:sp>
        <p:nvSpPr>
          <p:cNvPr id="351" name="Google Shape;351;g29e2e1b8dda_0_29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28b552f94e6_9_1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 The technology is here, the time is now, the opportunity is yours. </a:t>
            </a:r>
            <a:endParaRPr/>
          </a:p>
        </p:txBody>
      </p:sp>
      <p:sp>
        <p:nvSpPr>
          <p:cNvPr id="372" name="Google Shape;372;g28b552f94e6_9_1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0" dirty="0">
                <a:solidFill>
                  <a:schemeClr val="bg1"/>
                </a:solidFill>
                <a:latin typeface="Century Gothic" panose="020B0502020202020204" pitchFamily="34" charset="0"/>
                <a:ea typeface="+mn-lt"/>
                <a:cs typeface="+mn-lt"/>
              </a:rPr>
              <a:t>3x Finalists - Best self-employed small business owner, Best small service business, Digital Woman of the Year '22</a:t>
            </a:r>
            <a:endParaRPr lang="en-GB" sz="1200" kern="0" dirty="0">
              <a:solidFill>
                <a:schemeClr val="bg1"/>
              </a:solidFill>
              <a:latin typeface="Century Gothic" panose="020B0502020202020204" pitchFamily="34" charset="0"/>
            </a:endParaRPr>
          </a:p>
          <a:p>
            <a:pPr marL="0" lvl="0" indent="0" algn="l" rtl="0">
              <a:spcBef>
                <a:spcPts val="0"/>
              </a:spcBef>
              <a:spcAft>
                <a:spcPts val="0"/>
              </a:spcAft>
              <a:buNone/>
            </a:pPr>
            <a:endParaRPr dirty="0"/>
          </a:p>
        </p:txBody>
      </p:sp>
      <p:sp>
        <p:nvSpPr>
          <p:cNvPr id="413" name="Google Shape;413;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4328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02" name="Google Shape;302;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8509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13" name="Google Shape;413;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67470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02" name="Google Shape;302;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82176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02" name="Google Shape;302;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7219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b="0" u="sng" dirty="0">
                <a:effectLst/>
              </a:rPr>
              <a:t>Automate email marketing processes to:</a:t>
            </a:r>
          </a:p>
          <a:p>
            <a:pPr marL="0" lvl="0" indent="0" algn="l" rtl="0">
              <a:spcBef>
                <a:spcPts val="0"/>
              </a:spcBef>
              <a:spcAft>
                <a:spcPts val="0"/>
              </a:spcAft>
              <a:buNone/>
            </a:pPr>
            <a:r>
              <a:rPr lang="en-GB" sz="1200" b="0" kern="1200" dirty="0">
                <a:solidFill>
                  <a:schemeClr val="tx1"/>
                </a:solidFill>
                <a:effectLst/>
              </a:rPr>
              <a:t>Analyse trends in income – seasonality, buyer behaviour</a:t>
            </a:r>
          </a:p>
          <a:p>
            <a:pPr marL="171450" indent="-171450">
              <a:buFontTx/>
              <a:buChar char="-"/>
            </a:pPr>
            <a:r>
              <a:rPr lang="en-GB" sz="1200" dirty="0"/>
              <a:t>Analyse relationship history &amp; how business was won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b="0" dirty="0">
                <a:solidFill>
                  <a:schemeClr val="bg1"/>
                </a:solidFill>
              </a:rPr>
              <a:t>- Identify pages with highest pa</a:t>
            </a:r>
            <a:r>
              <a:rPr lang="en-GB" sz="1200" dirty="0">
                <a:solidFill>
                  <a:schemeClr val="bg1"/>
                </a:solidFill>
              </a:rPr>
              <a:t>ge views. Why? Can views be increased further? Opportunities?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dirty="0">
                <a:solidFill>
                  <a:schemeClr val="bg1"/>
                </a:solidFill>
              </a:rPr>
              <a:t>- Carry out website-wide optimisation – images, copy, layout, buttons and use A/B testing to help with continuous improvements</a:t>
            </a:r>
            <a:endParaRPr lang="en-GB" sz="1200" dirty="0">
              <a:solidFill>
                <a:schemeClr val="bg1"/>
              </a:solidFill>
              <a:latin typeface="+mj-lt"/>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GB" sz="1200" dirty="0">
              <a:solidFill>
                <a:schemeClr val="bg1"/>
              </a:solidFill>
            </a:endParaRPr>
          </a:p>
          <a:p>
            <a:pPr marL="171450" indent="-171450">
              <a:buFontTx/>
              <a:buChar char="-"/>
            </a:pPr>
            <a:endParaRPr lang="en-GB" sz="1200" dirty="0"/>
          </a:p>
          <a:p>
            <a:r>
              <a:rPr lang="en-GB" sz="1200" dirty="0"/>
              <a:t>- Calculate how many high ideal customers are needed to reach finance goals</a:t>
            </a:r>
          </a:p>
          <a:p>
            <a:pPr marL="0" lvl="0" indent="0" algn="l" rtl="0">
              <a:spcBef>
                <a:spcPts val="0"/>
              </a:spcBef>
              <a:spcAft>
                <a:spcPts val="0"/>
              </a:spcAft>
              <a:buNone/>
            </a:pPr>
            <a:endParaRPr dirty="0"/>
          </a:p>
        </p:txBody>
      </p:sp>
      <p:sp>
        <p:nvSpPr>
          <p:cNvPr id="302" name="Google Shape;302;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6202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microsoft.com/office/2007/relationships/hdphoto" Target="../media/hdphoto5.wdp"/><Relationship Id="rId4"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eg"/><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eg"/><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dirty="0"/>
              <a:pPr/>
              <a:t>11/24/2023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pPr/>
              <a:t>11/24/2023</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95"/>
        <p:cNvGrpSpPr/>
        <p:nvPr/>
      </p:nvGrpSpPr>
      <p:grpSpPr>
        <a:xfrm>
          <a:off x="0" y="0"/>
          <a:ext cx="0" cy="0"/>
          <a:chOff x="0" y="0"/>
          <a:chExt cx="0" cy="0"/>
        </a:xfrm>
      </p:grpSpPr>
      <p:sp>
        <p:nvSpPr>
          <p:cNvPr id="96" name="Google Shape;96;p1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1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8" name="Google Shape;98;p1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1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0" name="Google Shape;100;p1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4935481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4"/>
        <p:cNvGrpSpPr/>
        <p:nvPr/>
      </p:nvGrpSpPr>
      <p:grpSpPr>
        <a:xfrm>
          <a:off x="0" y="0"/>
          <a:ext cx="0" cy="0"/>
          <a:chOff x="0" y="0"/>
          <a:chExt cx="0" cy="0"/>
        </a:xfrm>
      </p:grpSpPr>
      <p:sp>
        <p:nvSpPr>
          <p:cNvPr id="105" name="Google Shape;105;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01205076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09"/>
        <p:cNvGrpSpPr/>
        <p:nvPr/>
      </p:nvGrpSpPr>
      <p:grpSpPr>
        <a:xfrm>
          <a:off x="0" y="0"/>
          <a:ext cx="0" cy="0"/>
          <a:chOff x="0" y="0"/>
          <a:chExt cx="0" cy="0"/>
        </a:xfrm>
      </p:grpSpPr>
      <p:sp>
        <p:nvSpPr>
          <p:cNvPr id="110" name="Google Shape;110;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2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12" name="Google Shape;112;p2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13" name="Google Shape;113;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81619142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16"/>
        <p:cNvGrpSpPr/>
        <p:nvPr/>
      </p:nvGrpSpPr>
      <p:grpSpPr>
        <a:xfrm>
          <a:off x="0" y="0"/>
          <a:ext cx="0" cy="0"/>
          <a:chOff x="0" y="0"/>
          <a:chExt cx="0" cy="0"/>
        </a:xfrm>
      </p:grpSpPr>
      <p:sp>
        <p:nvSpPr>
          <p:cNvPr id="117" name="Google Shape;117;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22"/>
          <p:cNvSpPr>
            <a:spLocks noGrp="1"/>
          </p:cNvSpPr>
          <p:nvPr>
            <p:ph type="pic" idx="2"/>
          </p:nvPr>
        </p:nvSpPr>
        <p:spPr>
          <a:xfrm>
            <a:off x="5183188" y="987425"/>
            <a:ext cx="6172200" cy="4873625"/>
          </a:xfrm>
          <a:prstGeom prst="rect">
            <a:avLst/>
          </a:prstGeom>
          <a:noFill/>
          <a:ln>
            <a:noFill/>
          </a:ln>
        </p:spPr>
      </p:sp>
      <p:sp>
        <p:nvSpPr>
          <p:cNvPr id="119" name="Google Shape;119;p2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20" name="Google Shape;12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1694480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23"/>
        <p:cNvGrpSpPr/>
        <p:nvPr/>
      </p:nvGrpSpPr>
      <p:grpSpPr>
        <a:xfrm>
          <a:off x="0" y="0"/>
          <a:ext cx="0" cy="0"/>
          <a:chOff x="0" y="0"/>
          <a:chExt cx="0" cy="0"/>
        </a:xfrm>
      </p:grpSpPr>
      <p:sp>
        <p:nvSpPr>
          <p:cNvPr id="124" name="Google Shape;124;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2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 name="Google Shape;126;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0037528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29"/>
        <p:cNvGrpSpPr/>
        <p:nvPr/>
      </p:nvGrpSpPr>
      <p:grpSpPr>
        <a:xfrm>
          <a:off x="0" y="0"/>
          <a:ext cx="0" cy="0"/>
          <a:chOff x="0" y="0"/>
          <a:chExt cx="0" cy="0"/>
        </a:xfrm>
      </p:grpSpPr>
      <p:sp>
        <p:nvSpPr>
          <p:cNvPr id="130" name="Google Shape;130;p2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2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2" name="Google Shape;132;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20658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8C79C5D-2A6F-F04D-97DA-BEF2467B64E4}" type="datetimeFigureOut">
              <a:rPr lang="en-US" dirty="0"/>
              <a:pPr/>
              <a:t>11/24/2023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11/24/2023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Edit Master text styles</a:t>
            </a:r>
          </a:p>
        </p:txBody>
      </p:sp>
      <p:sp>
        <p:nvSpPr>
          <p:cNvPr id="2" name="Date Placeholder 1"/>
          <p:cNvSpPr>
            <a:spLocks noGrp="1"/>
          </p:cNvSpPr>
          <p:nvPr>
            <p:ph type="dt" sz="half" idx="10"/>
          </p:nvPr>
        </p:nvSpPr>
        <p:spPr/>
        <p:txBody>
          <a:bodyPr/>
          <a:lstStyle/>
          <a:p>
            <a:fld id="{FBF54567-0DE4-3F47-BF90-CB84690072F9}" type="datetimeFigureOut">
              <a:rPr lang="en-US" dirty="0"/>
              <a:pPr/>
              <a:t>11/24/2023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dirty="0"/>
              <a:pPr/>
              <a:t>11/24/2023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dirty="0"/>
              <a:pPr/>
              <a:t>11/24/2023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6BF59-3170-45BC-B5B1-BD0D70ED5061}"/>
              </a:ext>
            </a:extLst>
          </p:cNvPr>
          <p:cNvSpPr>
            <a:spLocks noGrp="1"/>
          </p:cNvSpPr>
          <p:nvPr>
            <p:ph type="title"/>
          </p:nvPr>
        </p:nvSpPr>
        <p:spPr/>
        <p:txBody>
          <a:bodyPr/>
          <a:lstStyle>
            <a:lvl1pPr algn="ctr">
              <a:defRPr b="1">
                <a:solidFill>
                  <a:schemeClr val="bg1"/>
                </a:solidFill>
                <a:latin typeface="Century Gothic" panose="020B0502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F50D79E-E455-448C-A4D6-7AE078FBD5A4}"/>
              </a:ext>
            </a:extLst>
          </p:cNvPr>
          <p:cNvSpPr>
            <a:spLocks noGrp="1"/>
          </p:cNvSpPr>
          <p:nvPr>
            <p:ph type="body" sz="quarter" idx="13"/>
          </p:nvPr>
        </p:nvSpPr>
        <p:spPr>
          <a:xfrm>
            <a:off x="647700" y="1466850"/>
            <a:ext cx="10925175" cy="1600200"/>
          </a:xfrm>
        </p:spPr>
        <p:txBody>
          <a:bodyPr>
            <a:normAutofit/>
          </a:bodyPr>
          <a:lstStyle>
            <a:lvl1pPr marL="457200" indent="-406400">
              <a:buFont typeface="Courier New" panose="02070309020205020404" pitchFamily="49" charset="0"/>
              <a:buChar char="o"/>
              <a:defRPr sz="2200">
                <a:solidFill>
                  <a:schemeClr val="bg1"/>
                </a:solidFill>
                <a:latin typeface="Century Gothic" panose="020B0502020202020204" pitchFamily="34" charset="0"/>
              </a:defRPr>
            </a:lvl1pPr>
            <a:lvl2pPr marL="914400" indent="-381000">
              <a:buFont typeface="Courier New" panose="02070309020205020404" pitchFamily="49" charset="0"/>
              <a:buChar char="o"/>
              <a:defRPr sz="2000">
                <a:solidFill>
                  <a:schemeClr val="bg1"/>
                </a:solidFill>
                <a:latin typeface="Century Gothic" panose="020B0502020202020204" pitchFamily="34" charset="0"/>
              </a:defRPr>
            </a:lvl2pPr>
            <a:lvl3pPr marL="1371600" indent="-355600">
              <a:buFont typeface="Courier New" panose="02070309020205020404" pitchFamily="49" charset="0"/>
              <a:buChar char="o"/>
              <a:defRPr sz="1800">
                <a:solidFill>
                  <a:schemeClr val="bg1"/>
                </a:solidFill>
                <a:latin typeface="Century Gothic" panose="020B0502020202020204" pitchFamily="34" charset="0"/>
              </a:defRPr>
            </a:lvl3pPr>
            <a:lvl4pPr marL="1828800" indent="-342900">
              <a:buFont typeface="Courier New" panose="02070309020205020404" pitchFamily="49" charset="0"/>
              <a:buChar char="o"/>
              <a:defRPr sz="1200">
                <a:solidFill>
                  <a:schemeClr val="bg1"/>
                </a:solidFill>
                <a:latin typeface="Century Gothic" panose="020B0502020202020204" pitchFamily="34" charset="0"/>
              </a:defRPr>
            </a:lvl4pPr>
            <a:lvl5pPr marL="2286000" indent="-342900">
              <a:buFont typeface="Courier New" panose="02070309020205020404" pitchFamily="49" charset="0"/>
              <a:buChar char="o"/>
              <a:defRPr sz="1200">
                <a:solidFill>
                  <a:schemeClr val="bg1"/>
                </a:solidFill>
                <a:latin typeface="Century Gothic" panose="020B0502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3"/>
          <p:cNvSpPr txBox="1">
            <a:spLocks/>
          </p:cNvSpPr>
          <p:nvPr userDrawn="1"/>
        </p:nvSpPr>
        <p:spPr>
          <a:xfrm>
            <a:off x="6462518" y="6007838"/>
            <a:ext cx="5369642" cy="552451"/>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tx1"/>
                </a:solidFill>
              </a:rPr>
              <a:t>© </a:t>
            </a:r>
            <a:r>
              <a:rPr lang="en-US">
                <a:solidFill>
                  <a:schemeClr val="tx1"/>
                </a:solidFill>
              </a:rPr>
              <a:t>PURPOSEFUL GROUP. All Rights Reserved</a:t>
            </a:r>
          </a:p>
        </p:txBody>
      </p:sp>
    </p:spTree>
    <p:extLst>
      <p:ext uri="{BB962C8B-B14F-4D97-AF65-F5344CB8AC3E}">
        <p14:creationId xmlns:p14="http://schemas.microsoft.com/office/powerpoint/2010/main" val="2195541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1683920" y="336913"/>
            <a:ext cx="9114881" cy="806087"/>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3F3F3F"/>
              </a:buClr>
              <a:buSzPts val="4400"/>
              <a:buFont typeface="Arial"/>
              <a:buNone/>
              <a:defRPr sz="4400" b="0" i="0" u="none" strike="noStrike" cap="none">
                <a:solidFill>
                  <a:srgbClr val="3F3F3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6" name="Shape 56"/>
          <p:cNvSpPr txBox="1">
            <a:spLocks noGrp="1"/>
          </p:cNvSpPr>
          <p:nvPr>
            <p:ph type="sldNum" idx="12"/>
          </p:nvPr>
        </p:nvSpPr>
        <p:spPr>
          <a:xfrm>
            <a:off x="11433972" y="6305550"/>
            <a:ext cx="758027" cy="415924"/>
          </a:xfrm>
          <a:prstGeom prst="rect">
            <a:avLst/>
          </a:prstGeom>
          <a:solidFill>
            <a:schemeClr val="accent1"/>
          </a:solidFill>
          <a:ln>
            <a:noFill/>
          </a:ln>
        </p:spPr>
        <p:txBody>
          <a:bodyPr spcFirstLastPara="1" wrap="square" lIns="91425" tIns="45700" rIns="91425" bIns="45700" anchor="ctr" anchorCtr="0">
            <a:noAutofit/>
          </a:bodyPr>
          <a:lstStyle>
            <a:lvl1pPr marL="0" marR="0" lvl="0" indent="0" algn="ctr" rtl="0">
              <a:spcBef>
                <a:spcPts val="0"/>
              </a:spcBef>
              <a:buNone/>
              <a:defRPr sz="1200" b="0" i="0" u="none" strike="noStrike" cap="none">
                <a:solidFill>
                  <a:schemeClr val="lt1"/>
                </a:solidFill>
                <a:latin typeface="Raleway"/>
                <a:ea typeface="Raleway"/>
                <a:cs typeface="Raleway"/>
                <a:sym typeface="Raleway"/>
              </a:defRPr>
            </a:lvl1pPr>
            <a:lvl2pPr marL="0" marR="0" lvl="1" indent="0" algn="ctr" rtl="0">
              <a:spcBef>
                <a:spcPts val="0"/>
              </a:spcBef>
              <a:buNone/>
              <a:defRPr sz="1200" b="0" i="0" u="none" strike="noStrike" cap="none">
                <a:solidFill>
                  <a:schemeClr val="lt1"/>
                </a:solidFill>
                <a:latin typeface="Raleway"/>
                <a:ea typeface="Raleway"/>
                <a:cs typeface="Raleway"/>
                <a:sym typeface="Raleway"/>
              </a:defRPr>
            </a:lvl2pPr>
            <a:lvl3pPr marL="0" marR="0" lvl="2" indent="0" algn="ctr" rtl="0">
              <a:spcBef>
                <a:spcPts val="0"/>
              </a:spcBef>
              <a:buNone/>
              <a:defRPr sz="1200" b="0" i="0" u="none" strike="noStrike" cap="none">
                <a:solidFill>
                  <a:schemeClr val="lt1"/>
                </a:solidFill>
                <a:latin typeface="Raleway"/>
                <a:ea typeface="Raleway"/>
                <a:cs typeface="Raleway"/>
                <a:sym typeface="Raleway"/>
              </a:defRPr>
            </a:lvl3pPr>
            <a:lvl4pPr marL="0" marR="0" lvl="3" indent="0" algn="ctr" rtl="0">
              <a:spcBef>
                <a:spcPts val="0"/>
              </a:spcBef>
              <a:buNone/>
              <a:defRPr sz="1200" b="0" i="0" u="none" strike="noStrike" cap="none">
                <a:solidFill>
                  <a:schemeClr val="lt1"/>
                </a:solidFill>
                <a:latin typeface="Raleway"/>
                <a:ea typeface="Raleway"/>
                <a:cs typeface="Raleway"/>
                <a:sym typeface="Raleway"/>
              </a:defRPr>
            </a:lvl4pPr>
            <a:lvl5pPr marL="0" marR="0" lvl="4" indent="0" algn="ctr" rtl="0">
              <a:spcBef>
                <a:spcPts val="0"/>
              </a:spcBef>
              <a:buNone/>
              <a:defRPr sz="1200" b="0" i="0" u="none" strike="noStrike" cap="none">
                <a:solidFill>
                  <a:schemeClr val="lt1"/>
                </a:solidFill>
                <a:latin typeface="Raleway"/>
                <a:ea typeface="Raleway"/>
                <a:cs typeface="Raleway"/>
                <a:sym typeface="Raleway"/>
              </a:defRPr>
            </a:lvl5pPr>
            <a:lvl6pPr marL="0" marR="0" lvl="5" indent="0" algn="ctr" rtl="0">
              <a:spcBef>
                <a:spcPts val="0"/>
              </a:spcBef>
              <a:buNone/>
              <a:defRPr sz="1200" b="0" i="0" u="none" strike="noStrike" cap="none">
                <a:solidFill>
                  <a:schemeClr val="lt1"/>
                </a:solidFill>
                <a:latin typeface="Raleway"/>
                <a:ea typeface="Raleway"/>
                <a:cs typeface="Raleway"/>
                <a:sym typeface="Raleway"/>
              </a:defRPr>
            </a:lvl6pPr>
            <a:lvl7pPr marL="0" marR="0" lvl="6" indent="0" algn="ctr" rtl="0">
              <a:spcBef>
                <a:spcPts val="0"/>
              </a:spcBef>
              <a:buNone/>
              <a:defRPr sz="1200" b="0" i="0" u="none" strike="noStrike" cap="none">
                <a:solidFill>
                  <a:schemeClr val="lt1"/>
                </a:solidFill>
                <a:latin typeface="Raleway"/>
                <a:ea typeface="Raleway"/>
                <a:cs typeface="Raleway"/>
                <a:sym typeface="Raleway"/>
              </a:defRPr>
            </a:lvl7pPr>
            <a:lvl8pPr marL="0" marR="0" lvl="7" indent="0" algn="ctr" rtl="0">
              <a:spcBef>
                <a:spcPts val="0"/>
              </a:spcBef>
              <a:buNone/>
              <a:defRPr sz="1200" b="0" i="0" u="none" strike="noStrike" cap="none">
                <a:solidFill>
                  <a:schemeClr val="lt1"/>
                </a:solidFill>
                <a:latin typeface="Raleway"/>
                <a:ea typeface="Raleway"/>
                <a:cs typeface="Raleway"/>
                <a:sym typeface="Raleway"/>
              </a:defRPr>
            </a:lvl8pPr>
            <a:lvl9pPr marL="0" marR="0" lvl="8" indent="0" algn="ctr" rtl="0">
              <a:spcBef>
                <a:spcPts val="0"/>
              </a:spcBef>
              <a:buNone/>
              <a:defRPr sz="1200" b="0" i="0" u="none" strike="noStrike" cap="none">
                <a:solidFill>
                  <a:schemeClr val="lt1"/>
                </a:solidFill>
                <a:latin typeface="Raleway"/>
                <a:ea typeface="Raleway"/>
                <a:cs typeface="Raleway"/>
                <a:sym typeface="Raleway"/>
              </a:defRPr>
            </a:lvl9pPr>
          </a:lstStyle>
          <a:p>
            <a:pPr marL="0" lvl="0" indent="0">
              <a:spcBef>
                <a:spcPts val="0"/>
              </a:spcBef>
              <a:spcAft>
                <a:spcPts val="0"/>
              </a:spcAft>
              <a:buNone/>
            </a:pPr>
            <a:fld id="{00000000-1234-1234-1234-123412341234}" type="slidenum">
              <a:rPr lang="en-US"/>
              <a:t>‹#›</a:t>
            </a:fld>
            <a:endParaRPr/>
          </a:p>
        </p:txBody>
      </p:sp>
      <p:sp>
        <p:nvSpPr>
          <p:cNvPr id="57" name="Shape 57"/>
          <p:cNvSpPr txBox="1">
            <a:spLocks noGrp="1"/>
          </p:cNvSpPr>
          <p:nvPr>
            <p:ph type="ftr" idx="11"/>
          </p:nvPr>
        </p:nvSpPr>
        <p:spPr>
          <a:xfrm>
            <a:off x="9944099" y="6330949"/>
            <a:ext cx="1628775" cy="365125"/>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1600" b="0" i="0" u="none" strike="noStrike" cap="none">
                <a:solidFill>
                  <a:srgbClr val="888888"/>
                </a:solidFill>
                <a:latin typeface="Raleway"/>
                <a:ea typeface="Raleway"/>
                <a:cs typeface="Raleway"/>
                <a:sym typeface="Raleway"/>
              </a:defRPr>
            </a:lvl1pPr>
            <a:lvl2pPr marR="0" lvl="1" algn="l" rtl="0">
              <a:spcBef>
                <a:spcPts val="0"/>
              </a:spcBef>
              <a:spcAft>
                <a:spcPts val="0"/>
              </a:spcAft>
              <a:buSzPts val="1400"/>
              <a:buNone/>
              <a:defRPr sz="1800" b="0" i="0" u="none" strike="noStrike" cap="none">
                <a:solidFill>
                  <a:schemeClr val="dk1"/>
                </a:solidFill>
                <a:latin typeface="Raleway"/>
                <a:ea typeface="Raleway"/>
                <a:cs typeface="Raleway"/>
                <a:sym typeface="Raleway"/>
              </a:defRPr>
            </a:lvl2pPr>
            <a:lvl3pPr marR="0" lvl="2" algn="l" rtl="0">
              <a:spcBef>
                <a:spcPts val="0"/>
              </a:spcBef>
              <a:spcAft>
                <a:spcPts val="0"/>
              </a:spcAft>
              <a:buSzPts val="1400"/>
              <a:buNone/>
              <a:defRPr sz="1800" b="0" i="0" u="none" strike="noStrike" cap="none">
                <a:solidFill>
                  <a:schemeClr val="dk1"/>
                </a:solidFill>
                <a:latin typeface="Raleway"/>
                <a:ea typeface="Raleway"/>
                <a:cs typeface="Raleway"/>
                <a:sym typeface="Raleway"/>
              </a:defRPr>
            </a:lvl3pPr>
            <a:lvl4pPr marR="0" lvl="3" algn="l" rtl="0">
              <a:spcBef>
                <a:spcPts val="0"/>
              </a:spcBef>
              <a:spcAft>
                <a:spcPts val="0"/>
              </a:spcAft>
              <a:buSzPts val="1400"/>
              <a:buNone/>
              <a:defRPr sz="1800" b="0" i="0" u="none" strike="noStrike" cap="none">
                <a:solidFill>
                  <a:schemeClr val="dk1"/>
                </a:solidFill>
                <a:latin typeface="Raleway"/>
                <a:ea typeface="Raleway"/>
                <a:cs typeface="Raleway"/>
                <a:sym typeface="Raleway"/>
              </a:defRPr>
            </a:lvl4pPr>
            <a:lvl5pPr marR="0" lvl="4" algn="l" rtl="0">
              <a:spcBef>
                <a:spcPts val="0"/>
              </a:spcBef>
              <a:spcAft>
                <a:spcPts val="0"/>
              </a:spcAft>
              <a:buSzPts val="1400"/>
              <a:buNone/>
              <a:defRPr sz="1800" b="0" i="0" u="none" strike="noStrike" cap="none">
                <a:solidFill>
                  <a:schemeClr val="dk1"/>
                </a:solidFill>
                <a:latin typeface="Raleway"/>
                <a:ea typeface="Raleway"/>
                <a:cs typeface="Raleway"/>
                <a:sym typeface="Raleway"/>
              </a:defRPr>
            </a:lvl5pPr>
            <a:lvl6pPr marR="0" lvl="5" algn="l" rtl="0">
              <a:spcBef>
                <a:spcPts val="0"/>
              </a:spcBef>
              <a:spcAft>
                <a:spcPts val="0"/>
              </a:spcAft>
              <a:buSzPts val="1400"/>
              <a:buNone/>
              <a:defRPr sz="1800" b="0" i="0" u="none" strike="noStrike" cap="none">
                <a:solidFill>
                  <a:schemeClr val="dk1"/>
                </a:solidFill>
                <a:latin typeface="Raleway"/>
                <a:ea typeface="Raleway"/>
                <a:cs typeface="Raleway"/>
                <a:sym typeface="Raleway"/>
              </a:defRPr>
            </a:lvl6pPr>
            <a:lvl7pPr marR="0" lvl="6" algn="l" rtl="0">
              <a:spcBef>
                <a:spcPts val="0"/>
              </a:spcBef>
              <a:spcAft>
                <a:spcPts val="0"/>
              </a:spcAft>
              <a:buSzPts val="1400"/>
              <a:buNone/>
              <a:defRPr sz="1800" b="0" i="0" u="none" strike="noStrike" cap="none">
                <a:solidFill>
                  <a:schemeClr val="dk1"/>
                </a:solidFill>
                <a:latin typeface="Raleway"/>
                <a:ea typeface="Raleway"/>
                <a:cs typeface="Raleway"/>
                <a:sym typeface="Raleway"/>
              </a:defRPr>
            </a:lvl7pPr>
            <a:lvl8pPr marR="0" lvl="7" algn="l" rtl="0">
              <a:spcBef>
                <a:spcPts val="0"/>
              </a:spcBef>
              <a:spcAft>
                <a:spcPts val="0"/>
              </a:spcAft>
              <a:buSzPts val="1400"/>
              <a:buNone/>
              <a:defRPr sz="1800" b="0" i="0" u="none" strike="noStrike" cap="none">
                <a:solidFill>
                  <a:schemeClr val="dk1"/>
                </a:solidFill>
                <a:latin typeface="Raleway"/>
                <a:ea typeface="Raleway"/>
                <a:cs typeface="Raleway"/>
                <a:sym typeface="Raleway"/>
              </a:defRPr>
            </a:lvl8pPr>
            <a:lvl9pPr marR="0" lvl="8" algn="l" rtl="0">
              <a:spcBef>
                <a:spcPts val="0"/>
              </a:spcBef>
              <a:spcAft>
                <a:spcPts val="0"/>
              </a:spcAft>
              <a:buSzPts val="1400"/>
              <a:buNone/>
              <a:defRPr sz="1800" b="0" i="0" u="none" strike="noStrike" cap="none">
                <a:solidFill>
                  <a:schemeClr val="dk1"/>
                </a:solidFill>
                <a:latin typeface="Raleway"/>
                <a:ea typeface="Raleway"/>
                <a:cs typeface="Raleway"/>
                <a:sym typeface="Raleway"/>
              </a:defRPr>
            </a:lvl9pPr>
          </a:lstStyle>
          <a:p>
            <a:endParaRPr/>
          </a:p>
        </p:txBody>
      </p:sp>
      <p:grpSp>
        <p:nvGrpSpPr>
          <p:cNvPr id="58" name="Shape 58"/>
          <p:cNvGrpSpPr/>
          <p:nvPr/>
        </p:nvGrpSpPr>
        <p:grpSpPr>
          <a:xfrm>
            <a:off x="6999924" y="539149"/>
            <a:ext cx="4572950" cy="5433398"/>
            <a:chOff x="6999924" y="539149"/>
            <a:chExt cx="4572950" cy="5433398"/>
          </a:xfrm>
        </p:grpSpPr>
        <p:grpSp>
          <p:nvGrpSpPr>
            <p:cNvPr id="59" name="Shape 59"/>
            <p:cNvGrpSpPr/>
            <p:nvPr/>
          </p:nvGrpSpPr>
          <p:grpSpPr>
            <a:xfrm>
              <a:off x="10684694" y="539149"/>
              <a:ext cx="704543" cy="1064039"/>
              <a:chOff x="3984925" y="1594200"/>
              <a:chExt cx="335573" cy="506800"/>
            </a:xfrm>
          </p:grpSpPr>
          <p:sp>
            <p:nvSpPr>
              <p:cNvPr id="60" name="Shape 60"/>
              <p:cNvSpPr/>
              <p:nvPr/>
            </p:nvSpPr>
            <p:spPr>
              <a:xfrm flipH="1">
                <a:off x="3984925" y="1597875"/>
                <a:ext cx="21776" cy="503125"/>
              </a:xfrm>
              <a:custGeom>
                <a:avLst/>
                <a:gdLst/>
                <a:ahLst/>
                <a:cxnLst/>
                <a:rect l="0" t="0" r="0" b="0"/>
                <a:pathLst>
                  <a:path w="1783" h="20125" extrusionOk="0">
                    <a:moveTo>
                      <a:pt x="391" y="0"/>
                    </a:moveTo>
                    <a:lnTo>
                      <a:pt x="293" y="25"/>
                    </a:lnTo>
                    <a:lnTo>
                      <a:pt x="220" y="73"/>
                    </a:lnTo>
                    <a:lnTo>
                      <a:pt x="147" y="147"/>
                    </a:lnTo>
                    <a:lnTo>
                      <a:pt x="98" y="220"/>
                    </a:lnTo>
                    <a:lnTo>
                      <a:pt x="49" y="293"/>
                    </a:lnTo>
                    <a:lnTo>
                      <a:pt x="24" y="391"/>
                    </a:lnTo>
                    <a:lnTo>
                      <a:pt x="0" y="489"/>
                    </a:lnTo>
                    <a:lnTo>
                      <a:pt x="0" y="20125"/>
                    </a:lnTo>
                    <a:lnTo>
                      <a:pt x="1783" y="20125"/>
                    </a:lnTo>
                    <a:lnTo>
                      <a:pt x="1783" y="489"/>
                    </a:lnTo>
                    <a:lnTo>
                      <a:pt x="1783" y="391"/>
                    </a:lnTo>
                    <a:lnTo>
                      <a:pt x="1734" y="293"/>
                    </a:lnTo>
                    <a:lnTo>
                      <a:pt x="1710" y="220"/>
                    </a:lnTo>
                    <a:lnTo>
                      <a:pt x="1636" y="147"/>
                    </a:lnTo>
                    <a:lnTo>
                      <a:pt x="1563" y="73"/>
                    </a:lnTo>
                    <a:lnTo>
                      <a:pt x="1490" y="25"/>
                    </a:lnTo>
                    <a:lnTo>
                      <a:pt x="139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Raleway"/>
                  <a:buNone/>
                </a:pPr>
                <a:endParaRPr sz="1800" b="0" i="0" u="none" strike="noStrike" cap="none">
                  <a:solidFill>
                    <a:schemeClr val="dk1"/>
                  </a:solidFill>
                  <a:latin typeface="Raleway"/>
                  <a:ea typeface="Raleway"/>
                  <a:cs typeface="Raleway"/>
                  <a:sym typeface="Raleway"/>
                </a:endParaRPr>
              </a:p>
            </p:txBody>
          </p:sp>
          <p:sp>
            <p:nvSpPr>
              <p:cNvPr id="61" name="Shape 61"/>
              <p:cNvSpPr/>
              <p:nvPr/>
            </p:nvSpPr>
            <p:spPr>
              <a:xfrm>
                <a:off x="4020073" y="1594200"/>
                <a:ext cx="300425" cy="229600"/>
              </a:xfrm>
              <a:custGeom>
                <a:avLst/>
                <a:gdLst/>
                <a:ahLst/>
                <a:cxnLst/>
                <a:rect l="0" t="0" r="0" b="0"/>
                <a:pathLst>
                  <a:path w="12017" h="9184" extrusionOk="0">
                    <a:moveTo>
                      <a:pt x="2541" y="1"/>
                    </a:moveTo>
                    <a:lnTo>
                      <a:pt x="2174" y="25"/>
                    </a:lnTo>
                    <a:lnTo>
                      <a:pt x="1808" y="74"/>
                    </a:lnTo>
                    <a:lnTo>
                      <a:pt x="1442" y="123"/>
                    </a:lnTo>
                    <a:lnTo>
                      <a:pt x="1100" y="245"/>
                    </a:lnTo>
                    <a:lnTo>
                      <a:pt x="734" y="367"/>
                    </a:lnTo>
                    <a:lnTo>
                      <a:pt x="367" y="538"/>
                    </a:lnTo>
                    <a:lnTo>
                      <a:pt x="1" y="758"/>
                    </a:lnTo>
                    <a:lnTo>
                      <a:pt x="1" y="8427"/>
                    </a:lnTo>
                    <a:lnTo>
                      <a:pt x="367" y="8207"/>
                    </a:lnTo>
                    <a:lnTo>
                      <a:pt x="734" y="8036"/>
                    </a:lnTo>
                    <a:lnTo>
                      <a:pt x="1100" y="7889"/>
                    </a:lnTo>
                    <a:lnTo>
                      <a:pt x="1442" y="7792"/>
                    </a:lnTo>
                    <a:lnTo>
                      <a:pt x="1808" y="7718"/>
                    </a:lnTo>
                    <a:lnTo>
                      <a:pt x="2174" y="7694"/>
                    </a:lnTo>
                    <a:lnTo>
                      <a:pt x="2541" y="7670"/>
                    </a:lnTo>
                    <a:lnTo>
                      <a:pt x="2883" y="7694"/>
                    </a:lnTo>
                    <a:lnTo>
                      <a:pt x="3249" y="7718"/>
                    </a:lnTo>
                    <a:lnTo>
                      <a:pt x="3615" y="7767"/>
                    </a:lnTo>
                    <a:lnTo>
                      <a:pt x="3982" y="7840"/>
                    </a:lnTo>
                    <a:lnTo>
                      <a:pt x="4324" y="7914"/>
                    </a:lnTo>
                    <a:lnTo>
                      <a:pt x="5056" y="8134"/>
                    </a:lnTo>
                    <a:lnTo>
                      <a:pt x="5765" y="8353"/>
                    </a:lnTo>
                    <a:lnTo>
                      <a:pt x="6497" y="8573"/>
                    </a:lnTo>
                    <a:lnTo>
                      <a:pt x="7206" y="8793"/>
                    </a:lnTo>
                    <a:lnTo>
                      <a:pt x="7938" y="8988"/>
                    </a:lnTo>
                    <a:lnTo>
                      <a:pt x="8305" y="9062"/>
                    </a:lnTo>
                    <a:lnTo>
                      <a:pt x="8647" y="9110"/>
                    </a:lnTo>
                    <a:lnTo>
                      <a:pt x="9013" y="9159"/>
                    </a:lnTo>
                    <a:lnTo>
                      <a:pt x="9379" y="9184"/>
                    </a:lnTo>
                    <a:lnTo>
                      <a:pt x="9746" y="9159"/>
                    </a:lnTo>
                    <a:lnTo>
                      <a:pt x="10088" y="9135"/>
                    </a:lnTo>
                    <a:lnTo>
                      <a:pt x="10454" y="9086"/>
                    </a:lnTo>
                    <a:lnTo>
                      <a:pt x="10820" y="8988"/>
                    </a:lnTo>
                    <a:lnTo>
                      <a:pt x="11187" y="8866"/>
                    </a:lnTo>
                    <a:lnTo>
                      <a:pt x="11529" y="8695"/>
                    </a:lnTo>
                    <a:lnTo>
                      <a:pt x="11699" y="8598"/>
                    </a:lnTo>
                    <a:lnTo>
                      <a:pt x="11822" y="8500"/>
                    </a:lnTo>
                    <a:lnTo>
                      <a:pt x="11895" y="8378"/>
                    </a:lnTo>
                    <a:lnTo>
                      <a:pt x="11968" y="8256"/>
                    </a:lnTo>
                    <a:lnTo>
                      <a:pt x="12017" y="8134"/>
                    </a:lnTo>
                    <a:lnTo>
                      <a:pt x="12017" y="8011"/>
                    </a:lnTo>
                    <a:lnTo>
                      <a:pt x="11968" y="7914"/>
                    </a:lnTo>
                    <a:lnTo>
                      <a:pt x="11919" y="7816"/>
                    </a:lnTo>
                    <a:lnTo>
                      <a:pt x="11529" y="7425"/>
                    </a:lnTo>
                    <a:lnTo>
                      <a:pt x="11138" y="6961"/>
                    </a:lnTo>
                    <a:lnTo>
                      <a:pt x="10771" y="6473"/>
                    </a:lnTo>
                    <a:lnTo>
                      <a:pt x="10381" y="5960"/>
                    </a:lnTo>
                    <a:lnTo>
                      <a:pt x="10307" y="5813"/>
                    </a:lnTo>
                    <a:lnTo>
                      <a:pt x="10259" y="5667"/>
                    </a:lnTo>
                    <a:lnTo>
                      <a:pt x="10234" y="5496"/>
                    </a:lnTo>
                    <a:lnTo>
                      <a:pt x="10210" y="5300"/>
                    </a:lnTo>
                    <a:lnTo>
                      <a:pt x="10234" y="5130"/>
                    </a:lnTo>
                    <a:lnTo>
                      <a:pt x="10259" y="4959"/>
                    </a:lnTo>
                    <a:lnTo>
                      <a:pt x="10307" y="4788"/>
                    </a:lnTo>
                    <a:lnTo>
                      <a:pt x="10381" y="4617"/>
                    </a:lnTo>
                    <a:lnTo>
                      <a:pt x="10771" y="3884"/>
                    </a:lnTo>
                    <a:lnTo>
                      <a:pt x="11138" y="3127"/>
                    </a:lnTo>
                    <a:lnTo>
                      <a:pt x="11529" y="2345"/>
                    </a:lnTo>
                    <a:lnTo>
                      <a:pt x="11919" y="1490"/>
                    </a:lnTo>
                    <a:lnTo>
                      <a:pt x="11993" y="1320"/>
                    </a:lnTo>
                    <a:lnTo>
                      <a:pt x="12017" y="1173"/>
                    </a:lnTo>
                    <a:lnTo>
                      <a:pt x="12017" y="1051"/>
                    </a:lnTo>
                    <a:lnTo>
                      <a:pt x="11968" y="978"/>
                    </a:lnTo>
                    <a:lnTo>
                      <a:pt x="11895" y="953"/>
                    </a:lnTo>
                    <a:lnTo>
                      <a:pt x="11822" y="929"/>
                    </a:lnTo>
                    <a:lnTo>
                      <a:pt x="11699" y="978"/>
                    </a:lnTo>
                    <a:lnTo>
                      <a:pt x="11529" y="1026"/>
                    </a:lnTo>
                    <a:lnTo>
                      <a:pt x="11187" y="1197"/>
                    </a:lnTo>
                    <a:lnTo>
                      <a:pt x="10820" y="1320"/>
                    </a:lnTo>
                    <a:lnTo>
                      <a:pt x="10454" y="1417"/>
                    </a:lnTo>
                    <a:lnTo>
                      <a:pt x="10088" y="1466"/>
                    </a:lnTo>
                    <a:lnTo>
                      <a:pt x="9746" y="1515"/>
                    </a:lnTo>
                    <a:lnTo>
                      <a:pt x="9379" y="1515"/>
                    </a:lnTo>
                    <a:lnTo>
                      <a:pt x="9013" y="1490"/>
                    </a:lnTo>
                    <a:lnTo>
                      <a:pt x="8647" y="1466"/>
                    </a:lnTo>
                    <a:lnTo>
                      <a:pt x="8305" y="1393"/>
                    </a:lnTo>
                    <a:lnTo>
                      <a:pt x="7938" y="1320"/>
                    </a:lnTo>
                    <a:lnTo>
                      <a:pt x="7206" y="1149"/>
                    </a:lnTo>
                    <a:lnTo>
                      <a:pt x="6497" y="929"/>
                    </a:lnTo>
                    <a:lnTo>
                      <a:pt x="5765" y="685"/>
                    </a:lnTo>
                    <a:lnTo>
                      <a:pt x="5056" y="465"/>
                    </a:lnTo>
                    <a:lnTo>
                      <a:pt x="4324" y="269"/>
                    </a:lnTo>
                    <a:lnTo>
                      <a:pt x="3982" y="172"/>
                    </a:lnTo>
                    <a:lnTo>
                      <a:pt x="3615" y="98"/>
                    </a:lnTo>
                    <a:lnTo>
                      <a:pt x="3249" y="50"/>
                    </a:lnTo>
                    <a:lnTo>
                      <a:pt x="2883" y="25"/>
                    </a:lnTo>
                    <a:lnTo>
                      <a:pt x="254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Raleway"/>
                  <a:buNone/>
                </a:pPr>
                <a:endParaRPr sz="1800" b="0" i="0" u="none" strike="noStrike" cap="none">
                  <a:solidFill>
                    <a:schemeClr val="dk1"/>
                  </a:solidFill>
                  <a:latin typeface="Raleway"/>
                  <a:ea typeface="Raleway"/>
                  <a:cs typeface="Raleway"/>
                  <a:sym typeface="Raleway"/>
                </a:endParaRPr>
              </a:p>
            </p:txBody>
          </p:sp>
        </p:grpSp>
        <p:grpSp>
          <p:nvGrpSpPr>
            <p:cNvPr id="62" name="Shape 62"/>
            <p:cNvGrpSpPr/>
            <p:nvPr/>
          </p:nvGrpSpPr>
          <p:grpSpPr>
            <a:xfrm>
              <a:off x="6999924" y="1405089"/>
              <a:ext cx="4572950" cy="4567458"/>
              <a:chOff x="6520713" y="1552577"/>
              <a:chExt cx="4572950" cy="4567458"/>
            </a:xfrm>
          </p:grpSpPr>
          <p:sp>
            <p:nvSpPr>
              <p:cNvPr id="63" name="Shape 63"/>
              <p:cNvSpPr/>
              <p:nvPr/>
            </p:nvSpPr>
            <p:spPr>
              <a:xfrm>
                <a:off x="6520713" y="1552577"/>
                <a:ext cx="4567457" cy="4567457"/>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Raleway"/>
                  <a:ea typeface="Raleway"/>
                  <a:cs typeface="Raleway"/>
                  <a:sym typeface="Raleway"/>
                </a:endParaRPr>
              </a:p>
            </p:txBody>
          </p:sp>
          <p:sp>
            <p:nvSpPr>
              <p:cNvPr id="64" name="Shape 64"/>
              <p:cNvSpPr/>
              <p:nvPr/>
            </p:nvSpPr>
            <p:spPr>
              <a:xfrm>
                <a:off x="7915755" y="1910011"/>
                <a:ext cx="3172417" cy="4210024"/>
              </a:xfrm>
              <a:custGeom>
                <a:avLst/>
                <a:gdLst/>
                <a:ahLst/>
                <a:cxnLst/>
                <a:rect l="0" t="0" r="0" b="0"/>
                <a:pathLst>
                  <a:path w="2601577" h="3452479" extrusionOk="0">
                    <a:moveTo>
                      <a:pt x="1731884" y="0"/>
                    </a:moveTo>
                    <a:lnTo>
                      <a:pt x="1775879" y="26728"/>
                    </a:lnTo>
                    <a:cubicBezTo>
                      <a:pt x="1975146" y="161350"/>
                      <a:pt x="2147111" y="333315"/>
                      <a:pt x="2281733" y="532582"/>
                    </a:cubicBezTo>
                    <a:lnTo>
                      <a:pt x="2371591" y="680493"/>
                    </a:lnTo>
                    <a:lnTo>
                      <a:pt x="2381736" y="699856"/>
                    </a:lnTo>
                    <a:lnTo>
                      <a:pt x="2454403" y="850704"/>
                    </a:lnTo>
                    <a:cubicBezTo>
                      <a:pt x="2549172" y="1074762"/>
                      <a:pt x="2601577" y="1321102"/>
                      <a:pt x="2601577" y="1579681"/>
                    </a:cubicBezTo>
                    <a:cubicBezTo>
                      <a:pt x="2601577" y="2613999"/>
                      <a:pt x="1763097" y="3452479"/>
                      <a:pt x="728779" y="3452479"/>
                    </a:cubicBezTo>
                    <a:cubicBezTo>
                      <a:pt x="534845" y="3452479"/>
                      <a:pt x="347795" y="3423001"/>
                      <a:pt x="171866" y="3368282"/>
                    </a:cubicBezTo>
                    <a:lnTo>
                      <a:pt x="0" y="3305378"/>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Raleway"/>
                  <a:ea typeface="Raleway"/>
                  <a:cs typeface="Raleway"/>
                  <a:sym typeface="Raleway"/>
                </a:endParaRPr>
              </a:p>
            </p:txBody>
          </p:sp>
          <p:sp>
            <p:nvSpPr>
              <p:cNvPr id="65" name="Shape 65"/>
              <p:cNvSpPr/>
              <p:nvPr/>
            </p:nvSpPr>
            <p:spPr>
              <a:xfrm>
                <a:off x="6747869" y="3634428"/>
                <a:ext cx="2129598" cy="2485606"/>
              </a:xfrm>
              <a:custGeom>
                <a:avLst/>
                <a:gdLst/>
                <a:ahLst/>
                <a:cxnLst/>
                <a:rect l="0" t="0" r="0" b="0"/>
                <a:pathLst>
                  <a:path w="1746401" h="2038350" extrusionOk="0">
                    <a:moveTo>
                      <a:pt x="565912" y="0"/>
                    </a:moveTo>
                    <a:lnTo>
                      <a:pt x="1746401" y="2035326"/>
                    </a:lnTo>
                    <a:lnTo>
                      <a:pt x="1686517" y="2038350"/>
                    </a:lnTo>
                    <a:cubicBezTo>
                      <a:pt x="975424" y="2038350"/>
                      <a:pt x="356894" y="1642037"/>
                      <a:pt x="39756" y="1058239"/>
                    </a:cubicBezTo>
                    <a:lnTo>
                      <a:pt x="0" y="975711"/>
                    </a:lnTo>
                    <a:close/>
                  </a:path>
                </a:pathLst>
              </a:custGeom>
              <a:solidFill>
                <a:schemeClr val="accent1"/>
              </a:solidFill>
              <a:ln>
                <a:noFill/>
              </a:ln>
              <a:effectLst>
                <a:outerShdw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Raleway"/>
                  <a:ea typeface="Raleway"/>
                  <a:cs typeface="Raleway"/>
                  <a:sym typeface="Raleway"/>
                </a:endParaRPr>
              </a:p>
            </p:txBody>
          </p:sp>
          <p:sp>
            <p:nvSpPr>
              <p:cNvPr id="66" name="Shape 66"/>
              <p:cNvSpPr/>
              <p:nvPr/>
            </p:nvSpPr>
            <p:spPr>
              <a:xfrm>
                <a:off x="8545624" y="1917402"/>
                <a:ext cx="2548039" cy="3115094"/>
              </a:xfrm>
              <a:custGeom>
                <a:avLst/>
                <a:gdLst/>
                <a:ahLst/>
                <a:cxnLst/>
                <a:rect l="0" t="0" r="0" b="0"/>
                <a:pathLst>
                  <a:path w="2089549" h="2554569" extrusionOk="0">
                    <a:moveTo>
                      <a:pt x="1229832" y="0"/>
                    </a:moveTo>
                    <a:lnTo>
                      <a:pt x="1263851" y="20667"/>
                    </a:lnTo>
                    <a:cubicBezTo>
                      <a:pt x="1413301" y="121633"/>
                      <a:pt x="1547394" y="243605"/>
                      <a:pt x="1661893" y="382347"/>
                    </a:cubicBezTo>
                    <a:lnTo>
                      <a:pt x="1766130" y="521740"/>
                    </a:lnTo>
                    <a:lnTo>
                      <a:pt x="1957438" y="885796"/>
                    </a:lnTo>
                    <a:lnTo>
                      <a:pt x="2005352" y="1016707"/>
                    </a:lnTo>
                    <a:cubicBezTo>
                      <a:pt x="2060071" y="1192636"/>
                      <a:pt x="2089549" y="1379686"/>
                      <a:pt x="2089549" y="1573620"/>
                    </a:cubicBezTo>
                    <a:cubicBezTo>
                      <a:pt x="2089549" y="1638265"/>
                      <a:pt x="2086274" y="1702145"/>
                      <a:pt x="2079880" y="1765103"/>
                    </a:cubicBezTo>
                    <a:lnTo>
                      <a:pt x="2054959" y="1928390"/>
                    </a:lnTo>
                    <a:lnTo>
                      <a:pt x="1785505" y="1761925"/>
                    </a:lnTo>
                    <a:lnTo>
                      <a:pt x="1290864" y="2554569"/>
                    </a:lnTo>
                    <a:lnTo>
                      <a:pt x="831554" y="1797154"/>
                    </a:lnTo>
                    <a:lnTo>
                      <a:pt x="0" y="2340350"/>
                    </a:lnTo>
                    <a:close/>
                  </a:path>
                </a:pathLst>
              </a:custGeom>
              <a:solidFill>
                <a:srgbClr val="00D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Raleway"/>
                  <a:ea typeface="Raleway"/>
                  <a:cs typeface="Raleway"/>
                  <a:sym typeface="Raleway"/>
                </a:endParaRPr>
              </a:p>
            </p:txBody>
          </p:sp>
          <p:sp>
            <p:nvSpPr>
              <p:cNvPr id="67" name="Shape 67"/>
              <p:cNvSpPr/>
              <p:nvPr/>
            </p:nvSpPr>
            <p:spPr>
              <a:xfrm>
                <a:off x="9162311" y="1580513"/>
                <a:ext cx="1890207" cy="2144902"/>
              </a:xfrm>
              <a:custGeom>
                <a:avLst/>
                <a:gdLst/>
                <a:ahLst/>
                <a:cxnLst/>
                <a:rect l="0" t="0" r="0" b="0"/>
                <a:pathLst>
                  <a:path w="1890207" h="2144902" extrusionOk="0">
                    <a:moveTo>
                      <a:pt x="1037982" y="0"/>
                    </a:moveTo>
                    <a:lnTo>
                      <a:pt x="1645414" y="1159312"/>
                    </a:lnTo>
                    <a:lnTo>
                      <a:pt x="1657774" y="1182901"/>
                    </a:lnTo>
                    <a:lnTo>
                      <a:pt x="1746393" y="1366862"/>
                    </a:lnTo>
                    <a:cubicBezTo>
                      <a:pt x="1804175" y="1503473"/>
                      <a:pt x="1849041" y="1646877"/>
                      <a:pt x="1879463" y="1795542"/>
                    </a:cubicBezTo>
                    <a:lnTo>
                      <a:pt x="1890207" y="1865942"/>
                    </a:lnTo>
                    <a:lnTo>
                      <a:pt x="1361840" y="1538570"/>
                    </a:lnTo>
                    <a:lnTo>
                      <a:pt x="984567" y="2144902"/>
                    </a:lnTo>
                    <a:lnTo>
                      <a:pt x="634242" y="1565519"/>
                    </a:lnTo>
                    <a:lnTo>
                      <a:pt x="0" y="1981035"/>
                    </a:lnTo>
                    <a:lnTo>
                      <a:pt x="865339" y="329498"/>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Raleway"/>
                  <a:ea typeface="Raleway"/>
                  <a:cs typeface="Raleway"/>
                  <a:sym typeface="Raleway"/>
                </a:endParaRPr>
              </a:p>
            </p:txBody>
          </p:sp>
          <p:sp>
            <p:nvSpPr>
              <p:cNvPr id="68" name="Shape 68"/>
              <p:cNvSpPr/>
              <p:nvPr/>
            </p:nvSpPr>
            <p:spPr>
              <a:xfrm>
                <a:off x="10807724" y="2739826"/>
                <a:ext cx="12360" cy="23589"/>
              </a:xfrm>
              <a:custGeom>
                <a:avLst/>
                <a:gdLst/>
                <a:ahLst/>
                <a:cxnLst/>
                <a:rect l="0" t="0" r="0" b="0"/>
                <a:pathLst>
                  <a:path w="12360" h="23589" extrusionOk="0">
                    <a:moveTo>
                      <a:pt x="0" y="0"/>
                    </a:moveTo>
                    <a:lnTo>
                      <a:pt x="4812" y="7920"/>
                    </a:lnTo>
                    <a:lnTo>
                      <a:pt x="12360" y="23589"/>
                    </a:lnTo>
                    <a:lnTo>
                      <a:pt x="0" y="0"/>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Raleway"/>
                  <a:ea typeface="Raleway"/>
                  <a:cs typeface="Raleway"/>
                  <a:sym typeface="Raleway"/>
                </a:endParaRPr>
              </a:p>
            </p:txBody>
          </p:sp>
          <p:sp>
            <p:nvSpPr>
              <p:cNvPr id="69" name="Shape 69"/>
              <p:cNvSpPr/>
              <p:nvPr/>
            </p:nvSpPr>
            <p:spPr>
              <a:xfrm>
                <a:off x="6740260" y="3582629"/>
                <a:ext cx="1757529" cy="2029960"/>
              </a:xfrm>
              <a:custGeom>
                <a:avLst/>
                <a:gdLst/>
                <a:ahLst/>
                <a:cxnLst/>
                <a:rect l="0" t="0" r="0" b="0"/>
                <a:pathLst>
                  <a:path w="1441282" h="1664692" extrusionOk="0">
                    <a:moveTo>
                      <a:pt x="572151" y="0"/>
                    </a:moveTo>
                    <a:lnTo>
                      <a:pt x="1441282" y="1537513"/>
                    </a:lnTo>
                    <a:lnTo>
                      <a:pt x="843326" y="1194108"/>
                    </a:lnTo>
                    <a:lnTo>
                      <a:pt x="527425" y="1664692"/>
                    </a:lnTo>
                    <a:lnTo>
                      <a:pt x="234089" y="1215024"/>
                    </a:lnTo>
                    <a:lnTo>
                      <a:pt x="146332" y="1268313"/>
                    </a:lnTo>
                    <a:lnTo>
                      <a:pt x="136474" y="1255129"/>
                    </a:lnTo>
                    <a:cubicBezTo>
                      <a:pt x="102818" y="1205313"/>
                      <a:pt x="71497" y="1153790"/>
                      <a:pt x="42666" y="1100717"/>
                    </a:cubicBezTo>
                    <a:lnTo>
                      <a:pt x="0" y="1012148"/>
                    </a:lnTo>
                    <a:close/>
                  </a:path>
                </a:pathLst>
              </a:custGeom>
              <a:solidFill>
                <a:srgbClr val="00D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Raleway"/>
                  <a:ea typeface="Raleway"/>
                  <a:cs typeface="Raleway"/>
                  <a:sym typeface="Raleway"/>
                </a:endParaRPr>
              </a:p>
            </p:txBody>
          </p:sp>
          <p:sp>
            <p:nvSpPr>
              <p:cNvPr id="70" name="Shape 70"/>
              <p:cNvSpPr/>
              <p:nvPr/>
            </p:nvSpPr>
            <p:spPr>
              <a:xfrm>
                <a:off x="6945892" y="3582628"/>
                <a:ext cx="996396" cy="954223"/>
              </a:xfrm>
              <a:custGeom>
                <a:avLst/>
                <a:gdLst/>
                <a:ahLst/>
                <a:cxnLst/>
                <a:rect l="0" t="0" r="0" b="0"/>
                <a:pathLst>
                  <a:path w="2236236" h="2310496" extrusionOk="0">
                    <a:moveTo>
                      <a:pt x="0" y="2133978"/>
                    </a:moveTo>
                    <a:lnTo>
                      <a:pt x="1118118" y="0"/>
                    </a:lnTo>
                    <a:lnTo>
                      <a:pt x="2236236" y="2133978"/>
                    </a:lnTo>
                    <a:lnTo>
                      <a:pt x="1466979" y="1657353"/>
                    </a:lnTo>
                    <a:lnTo>
                      <a:pt x="1060579" y="2310496"/>
                    </a:lnTo>
                    <a:lnTo>
                      <a:pt x="683208" y="1686382"/>
                    </a:lnTo>
                    <a:lnTo>
                      <a:pt x="0" y="2133978"/>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Raleway"/>
                  <a:ea typeface="Raleway"/>
                  <a:cs typeface="Raleway"/>
                  <a:sym typeface="Raleway"/>
                </a:endParaRPr>
              </a:p>
            </p:txBody>
          </p:sp>
        </p:grpSp>
      </p:grpSp>
      <p:sp>
        <p:nvSpPr>
          <p:cNvPr id="71" name="Shape 71"/>
          <p:cNvSpPr txBox="1">
            <a:spLocks noGrp="1"/>
          </p:cNvSpPr>
          <p:nvPr>
            <p:ph type="body" idx="1"/>
          </p:nvPr>
        </p:nvSpPr>
        <p:spPr>
          <a:xfrm>
            <a:off x="514350" y="2133600"/>
            <a:ext cx="6307138" cy="3524250"/>
          </a:xfrm>
          <a:prstGeom prst="rect">
            <a:avLst/>
          </a:prstGeom>
          <a:noFill/>
          <a:ln>
            <a:noFill/>
          </a:ln>
        </p:spPr>
        <p:txBody>
          <a:bodyPr spcFirstLastPara="1" wrap="square" lIns="91425" tIns="91425" rIns="91425" bIns="91425" anchor="ctr" anchorCtr="0"/>
          <a:lstStyle>
            <a:lvl1pPr marL="457200" marR="0" lvl="0" indent="-342900" algn="l" rtl="0">
              <a:lnSpc>
                <a:spcPct val="150000"/>
              </a:lnSpc>
              <a:spcBef>
                <a:spcPts val="1000"/>
              </a:spcBef>
              <a:spcAft>
                <a:spcPts val="0"/>
              </a:spcAft>
              <a:buClr>
                <a:schemeClr val="dk1"/>
              </a:buClr>
              <a:buSzPts val="1800"/>
              <a:buFont typeface="Arial"/>
              <a:buChar char="•"/>
              <a:defRPr sz="1800" b="0" i="0" u="none" strike="noStrike" cap="none">
                <a:solidFill>
                  <a:schemeClr val="dk1"/>
                </a:solidFill>
                <a:latin typeface="Raleway"/>
                <a:ea typeface="Raleway"/>
                <a:cs typeface="Raleway"/>
                <a:sym typeface="Raleway"/>
              </a:defRPr>
            </a:lvl1pPr>
            <a:lvl2pPr marL="914400" marR="0" lvl="1"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Raleway"/>
                <a:ea typeface="Raleway"/>
                <a:cs typeface="Raleway"/>
                <a:sym typeface="Raleway"/>
              </a:defRPr>
            </a:lvl2pPr>
            <a:lvl3pPr marL="1371600" marR="0" lvl="2" indent="-317500" algn="l" rtl="0">
              <a:lnSpc>
                <a:spcPct val="150000"/>
              </a:lnSpc>
              <a:spcBef>
                <a:spcPts val="500"/>
              </a:spcBef>
              <a:spcAft>
                <a:spcPts val="0"/>
              </a:spcAft>
              <a:buClr>
                <a:schemeClr val="dk1"/>
              </a:buClr>
              <a:buSzPts val="1400"/>
              <a:buFont typeface="Arial"/>
              <a:buChar char="•"/>
              <a:defRPr sz="1400" b="0" i="0" u="none" strike="noStrike" cap="none">
                <a:solidFill>
                  <a:schemeClr val="dk1"/>
                </a:solidFill>
                <a:latin typeface="Raleway"/>
                <a:ea typeface="Raleway"/>
                <a:cs typeface="Raleway"/>
                <a:sym typeface="Raleway"/>
              </a:defRPr>
            </a:lvl3pPr>
            <a:lvl4pPr marL="1828800" marR="0" lvl="3" indent="-304800" algn="l" rtl="0">
              <a:lnSpc>
                <a:spcPct val="150000"/>
              </a:lnSpc>
              <a:spcBef>
                <a:spcPts val="500"/>
              </a:spcBef>
              <a:spcAft>
                <a:spcPts val="0"/>
              </a:spcAft>
              <a:buClr>
                <a:schemeClr val="dk1"/>
              </a:buClr>
              <a:buSzPts val="1200"/>
              <a:buFont typeface="Arial"/>
              <a:buChar char="•"/>
              <a:defRPr sz="1200" b="0" i="0" u="none" strike="noStrike" cap="none">
                <a:solidFill>
                  <a:schemeClr val="dk1"/>
                </a:solidFill>
                <a:latin typeface="Raleway"/>
                <a:ea typeface="Raleway"/>
                <a:cs typeface="Raleway"/>
                <a:sym typeface="Raleway"/>
              </a:defRPr>
            </a:lvl4pPr>
            <a:lvl5pPr marL="2286000" marR="0" lvl="4" indent="-304800" algn="l" rtl="0">
              <a:lnSpc>
                <a:spcPct val="150000"/>
              </a:lnSpc>
              <a:spcBef>
                <a:spcPts val="500"/>
              </a:spcBef>
              <a:spcAft>
                <a:spcPts val="0"/>
              </a:spcAft>
              <a:buClr>
                <a:schemeClr val="dk1"/>
              </a:buClr>
              <a:buSzPts val="1200"/>
              <a:buFont typeface="Arial"/>
              <a:buChar char="•"/>
              <a:defRPr sz="1200" b="0" i="0" u="none" strike="noStrike" cap="none">
                <a:solidFill>
                  <a:schemeClr val="dk1"/>
                </a:solidFill>
                <a:latin typeface="Raleway"/>
                <a:ea typeface="Raleway"/>
                <a:cs typeface="Raleway"/>
                <a:sym typeface="Ralewa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aleway"/>
                <a:ea typeface="Raleway"/>
                <a:cs typeface="Raleway"/>
                <a:sym typeface="Raleway"/>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aleway"/>
                <a:ea typeface="Raleway"/>
                <a:cs typeface="Raleway"/>
                <a:sym typeface="Raleway"/>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aleway"/>
                <a:ea typeface="Raleway"/>
                <a:cs typeface="Raleway"/>
                <a:sym typeface="Raleway"/>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19265775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5"/>
        <p:cNvGrpSpPr/>
        <p:nvPr/>
      </p:nvGrpSpPr>
      <p:grpSpPr>
        <a:xfrm>
          <a:off x="0" y="0"/>
          <a:ext cx="0" cy="0"/>
          <a:chOff x="0" y="0"/>
          <a:chExt cx="0" cy="0"/>
        </a:xfrm>
      </p:grpSpPr>
      <p:sp>
        <p:nvSpPr>
          <p:cNvPr id="26" name="Google Shape;26;p49"/>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27" name="Google Shape;27;p49"/>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Autofit/>
          </a:bodyPr>
          <a:lstStyle>
            <a:lvl1pPr marL="609585" lvl="0" indent="-406390" algn="l">
              <a:lnSpc>
                <a:spcPct val="115000"/>
              </a:lnSpc>
              <a:spcBef>
                <a:spcPts val="0"/>
              </a:spcBef>
              <a:spcAft>
                <a:spcPts val="0"/>
              </a:spcAft>
              <a:buSzPts val="1200"/>
              <a:buChar char="●"/>
              <a:defRPr sz="1600"/>
            </a:lvl1pPr>
            <a:lvl2pPr marL="1219170" lvl="1" indent="-406390" algn="l">
              <a:lnSpc>
                <a:spcPct val="115000"/>
              </a:lnSpc>
              <a:spcBef>
                <a:spcPts val="2133"/>
              </a:spcBef>
              <a:spcAft>
                <a:spcPts val="0"/>
              </a:spcAft>
              <a:buSzPts val="1200"/>
              <a:buChar char="○"/>
              <a:defRPr sz="1600"/>
            </a:lvl2pPr>
            <a:lvl3pPr marL="1828754" lvl="2" indent="-406390" algn="l">
              <a:lnSpc>
                <a:spcPct val="115000"/>
              </a:lnSpc>
              <a:spcBef>
                <a:spcPts val="2133"/>
              </a:spcBef>
              <a:spcAft>
                <a:spcPts val="0"/>
              </a:spcAft>
              <a:buSzPts val="1200"/>
              <a:buChar char="■"/>
              <a:defRPr sz="1600"/>
            </a:lvl3pPr>
            <a:lvl4pPr marL="2438339" lvl="3" indent="-406390" algn="l">
              <a:lnSpc>
                <a:spcPct val="115000"/>
              </a:lnSpc>
              <a:spcBef>
                <a:spcPts val="2133"/>
              </a:spcBef>
              <a:spcAft>
                <a:spcPts val="0"/>
              </a:spcAft>
              <a:buSzPts val="1200"/>
              <a:buChar char="●"/>
              <a:defRPr sz="1600"/>
            </a:lvl4pPr>
            <a:lvl5pPr marL="3047924" lvl="4" indent="-406390" algn="l">
              <a:lnSpc>
                <a:spcPct val="115000"/>
              </a:lnSpc>
              <a:spcBef>
                <a:spcPts val="2133"/>
              </a:spcBef>
              <a:spcAft>
                <a:spcPts val="0"/>
              </a:spcAft>
              <a:buSzPts val="1200"/>
              <a:buChar char="○"/>
              <a:defRPr sz="1600"/>
            </a:lvl5pPr>
            <a:lvl6pPr marL="3657509" lvl="5" indent="-406390" algn="l">
              <a:lnSpc>
                <a:spcPct val="115000"/>
              </a:lnSpc>
              <a:spcBef>
                <a:spcPts val="2133"/>
              </a:spcBef>
              <a:spcAft>
                <a:spcPts val="0"/>
              </a:spcAft>
              <a:buSzPts val="1200"/>
              <a:buChar char="■"/>
              <a:defRPr sz="1600"/>
            </a:lvl6pPr>
            <a:lvl7pPr marL="4267093" lvl="6" indent="-406390" algn="l">
              <a:lnSpc>
                <a:spcPct val="115000"/>
              </a:lnSpc>
              <a:spcBef>
                <a:spcPts val="2133"/>
              </a:spcBef>
              <a:spcAft>
                <a:spcPts val="0"/>
              </a:spcAft>
              <a:buSzPts val="1200"/>
              <a:buChar char="●"/>
              <a:defRPr sz="1600"/>
            </a:lvl7pPr>
            <a:lvl8pPr marL="4876678" lvl="7" indent="-406390" algn="l">
              <a:lnSpc>
                <a:spcPct val="115000"/>
              </a:lnSpc>
              <a:spcBef>
                <a:spcPts val="2133"/>
              </a:spcBef>
              <a:spcAft>
                <a:spcPts val="0"/>
              </a:spcAft>
              <a:buSzPts val="1200"/>
              <a:buChar char="○"/>
              <a:defRPr sz="1600"/>
            </a:lvl8pPr>
            <a:lvl9pPr marL="5486263" lvl="8" indent="-406390" algn="l">
              <a:lnSpc>
                <a:spcPct val="115000"/>
              </a:lnSpc>
              <a:spcBef>
                <a:spcPts val="2133"/>
              </a:spcBef>
              <a:spcAft>
                <a:spcPts val="2133"/>
              </a:spcAft>
              <a:buSzPts val="1200"/>
              <a:buChar char="■"/>
              <a:defRPr sz="1600"/>
            </a:lvl9pPr>
          </a:lstStyle>
          <a:p>
            <a:endParaRPr/>
          </a:p>
        </p:txBody>
      </p:sp>
      <p:sp>
        <p:nvSpPr>
          <p:cNvPr id="28" name="Google Shape;28;p49"/>
          <p:cNvSpPr txBox="1">
            <a:spLocks noGrp="1"/>
          </p:cNvSpPr>
          <p:nvPr>
            <p:ph type="sldNum" idx="12"/>
          </p:nvPr>
        </p:nvSpPr>
        <p:spPr>
          <a:xfrm>
            <a:off x="11330665" y="6251679"/>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Source Sans Pro"/>
                <a:ea typeface="Source Sans Pro"/>
                <a:cs typeface="Source Sans Pro"/>
                <a:sym typeface="Source Sans Pro"/>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2662399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6BF59-3170-45BC-B5B1-BD0D70ED5061}"/>
              </a:ext>
            </a:extLst>
          </p:cNvPr>
          <p:cNvSpPr>
            <a:spLocks noGrp="1"/>
          </p:cNvSpPr>
          <p:nvPr>
            <p:ph type="title"/>
          </p:nvPr>
        </p:nvSpPr>
        <p:spPr/>
        <p:txBody>
          <a:bodyPr/>
          <a:lstStyle>
            <a:lvl1pPr algn="ctr">
              <a:defRPr b="1">
                <a:solidFill>
                  <a:schemeClr val="bg1"/>
                </a:solidFill>
                <a:latin typeface="Century Gothic" panose="020B0502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F50D79E-E455-448C-A4D6-7AE078FBD5A4}"/>
              </a:ext>
            </a:extLst>
          </p:cNvPr>
          <p:cNvSpPr>
            <a:spLocks noGrp="1"/>
          </p:cNvSpPr>
          <p:nvPr>
            <p:ph type="body" sz="quarter" idx="13"/>
          </p:nvPr>
        </p:nvSpPr>
        <p:spPr>
          <a:xfrm>
            <a:off x="647700" y="1466850"/>
            <a:ext cx="10925175" cy="1600200"/>
          </a:xfrm>
        </p:spPr>
        <p:txBody>
          <a:bodyPr>
            <a:normAutofit/>
          </a:bodyPr>
          <a:lstStyle>
            <a:lvl1pPr marL="457200" indent="-406400">
              <a:buFont typeface="Courier New" panose="02070309020205020404" pitchFamily="49" charset="0"/>
              <a:buChar char="o"/>
              <a:defRPr sz="2200">
                <a:solidFill>
                  <a:schemeClr val="bg1"/>
                </a:solidFill>
                <a:latin typeface="Century Gothic" panose="020B0502020202020204" pitchFamily="34" charset="0"/>
              </a:defRPr>
            </a:lvl1pPr>
            <a:lvl2pPr marL="914400" indent="-381000">
              <a:buFont typeface="Courier New" panose="02070309020205020404" pitchFamily="49" charset="0"/>
              <a:buChar char="o"/>
              <a:defRPr sz="2000">
                <a:solidFill>
                  <a:schemeClr val="bg1"/>
                </a:solidFill>
                <a:latin typeface="Century Gothic" panose="020B0502020202020204" pitchFamily="34" charset="0"/>
              </a:defRPr>
            </a:lvl2pPr>
            <a:lvl3pPr marL="1371600" indent="-355600">
              <a:buFont typeface="Courier New" panose="02070309020205020404" pitchFamily="49" charset="0"/>
              <a:buChar char="o"/>
              <a:defRPr sz="1800">
                <a:solidFill>
                  <a:schemeClr val="bg1"/>
                </a:solidFill>
                <a:latin typeface="Century Gothic" panose="020B0502020202020204" pitchFamily="34" charset="0"/>
              </a:defRPr>
            </a:lvl3pPr>
            <a:lvl4pPr marL="1828800" indent="-342900">
              <a:buFont typeface="Courier New" panose="02070309020205020404" pitchFamily="49" charset="0"/>
              <a:buChar char="o"/>
              <a:defRPr sz="1200">
                <a:solidFill>
                  <a:schemeClr val="bg1"/>
                </a:solidFill>
                <a:latin typeface="Century Gothic" panose="020B0502020202020204" pitchFamily="34" charset="0"/>
              </a:defRPr>
            </a:lvl4pPr>
            <a:lvl5pPr marL="2286000" indent="-342900">
              <a:buFont typeface="Courier New" panose="02070309020205020404" pitchFamily="49" charset="0"/>
              <a:buChar char="o"/>
              <a:defRPr sz="1200">
                <a:solidFill>
                  <a:schemeClr val="bg1"/>
                </a:solidFill>
                <a:latin typeface="Century Gothic" panose="020B0502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3"/>
          <p:cNvSpPr txBox="1">
            <a:spLocks/>
          </p:cNvSpPr>
          <p:nvPr userDrawn="1"/>
        </p:nvSpPr>
        <p:spPr>
          <a:xfrm>
            <a:off x="6462518" y="6007838"/>
            <a:ext cx="5369642" cy="552451"/>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tx1"/>
                </a:solidFill>
              </a:rPr>
              <a:t>© </a:t>
            </a:r>
            <a:r>
              <a:rPr lang="en-US">
                <a:solidFill>
                  <a:schemeClr val="tx1"/>
                </a:solidFill>
              </a:rPr>
              <a:t>PURPOSEFUL GROUP. </a:t>
            </a:r>
          </a:p>
          <a:p>
            <a:r>
              <a:rPr lang="en-US">
                <a:solidFill>
                  <a:schemeClr val="tx1"/>
                </a:solidFill>
              </a:rPr>
              <a:t>All Rights Reserved</a:t>
            </a:r>
          </a:p>
        </p:txBody>
      </p:sp>
    </p:spTree>
    <p:extLst>
      <p:ext uri="{BB962C8B-B14F-4D97-AF65-F5344CB8AC3E}">
        <p14:creationId xmlns:p14="http://schemas.microsoft.com/office/powerpoint/2010/main" val="2629274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dirty="0"/>
              <a:pPr/>
              <a:t>11/24/2023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1F702-2EEF-4721-830F-4281C76119B4}"/>
              </a:ext>
            </a:extLst>
          </p:cNvPr>
          <p:cNvSpPr>
            <a:spLocks noGrp="1"/>
          </p:cNvSpPr>
          <p:nvPr>
            <p:ph type="title" hasCustomPrompt="1"/>
          </p:nvPr>
        </p:nvSpPr>
        <p:spPr>
          <a:xfrm>
            <a:off x="693320" y="1175114"/>
            <a:ext cx="6869529" cy="1339486"/>
          </a:xfrm>
        </p:spPr>
        <p:txBody>
          <a:bodyPr>
            <a:noAutofit/>
          </a:bodyPr>
          <a:lstStyle>
            <a:lvl1pPr algn="l">
              <a:defRPr sz="9600">
                <a:solidFill>
                  <a:schemeClr val="bg1"/>
                </a:solidFill>
              </a:defRPr>
            </a:lvl1pPr>
          </a:lstStyle>
          <a:p>
            <a:r>
              <a:rPr lang="en-US"/>
              <a:t>TITLE HERE</a:t>
            </a:r>
          </a:p>
        </p:txBody>
      </p:sp>
      <p:sp>
        <p:nvSpPr>
          <p:cNvPr id="3" name="Slide Number Placeholder 2">
            <a:extLst>
              <a:ext uri="{FF2B5EF4-FFF2-40B4-BE49-F238E27FC236}">
                <a16:creationId xmlns:a16="http://schemas.microsoft.com/office/drawing/2014/main" id="{16326DBE-4DFC-4677-BDF2-8C730E608E84}"/>
              </a:ext>
            </a:extLst>
          </p:cNvPr>
          <p:cNvSpPr>
            <a:spLocks noGrp="1"/>
          </p:cNvSpPr>
          <p:nvPr>
            <p:ph type="sldNum" sz="quarter" idx="10"/>
          </p:nvPr>
        </p:nvSpPr>
        <p:spPr>
          <a:solidFill>
            <a:schemeClr val="bg1">
              <a:lumMod val="95000"/>
            </a:schemeClr>
          </a:solidFill>
        </p:spPr>
        <p:txBody>
          <a:bodyPr/>
          <a:lstStyle>
            <a:lvl1pPr>
              <a:defRPr>
                <a:solidFill>
                  <a:schemeClr val="accent1"/>
                </a:solidFill>
              </a:defRPr>
            </a:lvl1pPr>
          </a:lstStyle>
          <a:p>
            <a:fld id="{356DD068-B22F-43DE-BCF3-A3D31E3C88FF}" type="slidenum">
              <a:rPr lang="en-US" smtClean="0"/>
              <a:pPr/>
              <a:t>‹#›</a:t>
            </a:fld>
            <a:endParaRPr lang="en-US"/>
          </a:p>
        </p:txBody>
      </p:sp>
      <p:sp>
        <p:nvSpPr>
          <p:cNvPr id="4" name="Footer Placeholder 3">
            <a:extLst>
              <a:ext uri="{FF2B5EF4-FFF2-40B4-BE49-F238E27FC236}">
                <a16:creationId xmlns:a16="http://schemas.microsoft.com/office/drawing/2014/main" id="{BA239027-EE9D-4BEA-A750-C060C265DE15}"/>
              </a:ext>
            </a:extLst>
          </p:cNvPr>
          <p:cNvSpPr>
            <a:spLocks noGrp="1"/>
          </p:cNvSpPr>
          <p:nvPr>
            <p:ph type="ftr" sz="quarter" idx="11"/>
          </p:nvPr>
        </p:nvSpPr>
        <p:spPr/>
        <p:txBody>
          <a:bodyPr/>
          <a:lstStyle>
            <a:lvl1pPr>
              <a:defRPr>
                <a:solidFill>
                  <a:schemeClr val="bg1"/>
                </a:solidFill>
              </a:defRPr>
            </a:lvl1pPr>
          </a:lstStyle>
          <a:p>
            <a:r>
              <a:rPr lang="en-US">
                <a:latin typeface="+mj-lt"/>
              </a:rPr>
              <a:t>All Rights </a:t>
            </a:r>
            <a:r>
              <a:rPr lang="en-US">
                <a:latin typeface="Bebas Neue Book" panose="00000500000000000000" pitchFamily="2" charset="0"/>
              </a:rPr>
              <a:t>Reserved</a:t>
            </a:r>
          </a:p>
        </p:txBody>
      </p:sp>
      <p:sp>
        <p:nvSpPr>
          <p:cNvPr id="6" name="Text Placeholder 5">
            <a:extLst>
              <a:ext uri="{FF2B5EF4-FFF2-40B4-BE49-F238E27FC236}">
                <a16:creationId xmlns:a16="http://schemas.microsoft.com/office/drawing/2014/main" id="{9522C77C-EAF0-40DE-B76A-E7A82963B976}"/>
              </a:ext>
            </a:extLst>
          </p:cNvPr>
          <p:cNvSpPr>
            <a:spLocks noGrp="1"/>
          </p:cNvSpPr>
          <p:nvPr>
            <p:ph type="body" sz="quarter" idx="12" hasCustomPrompt="1"/>
          </p:nvPr>
        </p:nvSpPr>
        <p:spPr>
          <a:xfrm>
            <a:off x="1962150" y="2990850"/>
            <a:ext cx="4395107" cy="438150"/>
          </a:xfrm>
        </p:spPr>
        <p:txBody>
          <a:bodyPr anchor="ctr">
            <a:normAutofit/>
          </a:bodyPr>
          <a:lstStyle>
            <a:lvl1pPr marL="0" indent="0">
              <a:buNone/>
              <a:defRPr sz="1800">
                <a:solidFill>
                  <a:schemeClr val="bg1"/>
                </a:solidFill>
              </a:defRPr>
            </a:lvl1pPr>
          </a:lstStyle>
          <a:p>
            <a:pPr lvl="0"/>
            <a:r>
              <a:rPr lang="en-US"/>
              <a:t>Phone</a:t>
            </a:r>
          </a:p>
        </p:txBody>
      </p:sp>
      <p:sp>
        <p:nvSpPr>
          <p:cNvPr id="7" name="Text Placeholder 5">
            <a:extLst>
              <a:ext uri="{FF2B5EF4-FFF2-40B4-BE49-F238E27FC236}">
                <a16:creationId xmlns:a16="http://schemas.microsoft.com/office/drawing/2014/main" id="{E462F12F-B1EE-4B3E-BB14-1D164ED3693C}"/>
              </a:ext>
            </a:extLst>
          </p:cNvPr>
          <p:cNvSpPr>
            <a:spLocks noGrp="1"/>
          </p:cNvSpPr>
          <p:nvPr>
            <p:ph type="body" sz="quarter" idx="13" hasCustomPrompt="1"/>
          </p:nvPr>
        </p:nvSpPr>
        <p:spPr>
          <a:xfrm>
            <a:off x="1962150" y="3870324"/>
            <a:ext cx="4395107" cy="438150"/>
          </a:xfrm>
        </p:spPr>
        <p:txBody>
          <a:bodyPr anchor="ctr">
            <a:normAutofit/>
          </a:bodyPr>
          <a:lstStyle>
            <a:lvl1pPr marL="0" indent="0">
              <a:buNone/>
              <a:defRPr sz="1800">
                <a:solidFill>
                  <a:schemeClr val="bg1"/>
                </a:solidFill>
              </a:defRPr>
            </a:lvl1pPr>
          </a:lstStyle>
          <a:p>
            <a:pPr lvl="0"/>
            <a:r>
              <a:rPr lang="en-US"/>
              <a:t>Website</a:t>
            </a:r>
          </a:p>
        </p:txBody>
      </p:sp>
      <p:sp>
        <p:nvSpPr>
          <p:cNvPr id="8" name="Text Placeholder 5">
            <a:extLst>
              <a:ext uri="{FF2B5EF4-FFF2-40B4-BE49-F238E27FC236}">
                <a16:creationId xmlns:a16="http://schemas.microsoft.com/office/drawing/2014/main" id="{59FE7BED-DA27-4851-8A14-20AD6BC39315}"/>
              </a:ext>
            </a:extLst>
          </p:cNvPr>
          <p:cNvSpPr>
            <a:spLocks noGrp="1"/>
          </p:cNvSpPr>
          <p:nvPr>
            <p:ph type="body" sz="quarter" idx="14" hasCustomPrompt="1"/>
          </p:nvPr>
        </p:nvSpPr>
        <p:spPr>
          <a:xfrm>
            <a:off x="1962150" y="4749799"/>
            <a:ext cx="4395107" cy="438150"/>
          </a:xfrm>
        </p:spPr>
        <p:txBody>
          <a:bodyPr anchor="ctr">
            <a:normAutofit/>
          </a:bodyPr>
          <a:lstStyle>
            <a:lvl1pPr marL="0" indent="0">
              <a:buNone/>
              <a:defRPr sz="1800">
                <a:solidFill>
                  <a:schemeClr val="bg1"/>
                </a:solidFill>
              </a:defRPr>
            </a:lvl1pPr>
          </a:lstStyle>
          <a:p>
            <a:pPr lvl="0"/>
            <a:r>
              <a:rPr lang="en-US"/>
              <a:t>Email</a:t>
            </a:r>
          </a:p>
        </p:txBody>
      </p:sp>
      <p:pic>
        <p:nvPicPr>
          <p:cNvPr id="2050" name="Picture 2" descr="Image result for phone icon">
            <a:extLst>
              <a:ext uri="{FF2B5EF4-FFF2-40B4-BE49-F238E27FC236}">
                <a16:creationId xmlns:a16="http://schemas.microsoft.com/office/drawing/2014/main" id="{B6C2C982-32BF-454F-B787-BA2E0CC7C7F3}"/>
              </a:ext>
            </a:extLst>
          </p:cNvPr>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92942" y="2997917"/>
            <a:ext cx="424016" cy="42401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website icon">
            <a:extLst>
              <a:ext uri="{FF2B5EF4-FFF2-40B4-BE49-F238E27FC236}">
                <a16:creationId xmlns:a16="http://schemas.microsoft.com/office/drawing/2014/main" id="{12826926-E226-4271-8869-87AA35F6558E}"/>
              </a:ext>
            </a:extLst>
          </p:cNvPr>
          <p:cNvPicPr>
            <a:picLocks noChangeAspect="1" noChangeArrowheads="1"/>
          </p:cNvPicPr>
          <p:nvPr userDrawn="1"/>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95400" y="3870324"/>
            <a:ext cx="438150" cy="43815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email icon">
            <a:extLst>
              <a:ext uri="{FF2B5EF4-FFF2-40B4-BE49-F238E27FC236}">
                <a16:creationId xmlns:a16="http://schemas.microsoft.com/office/drawing/2014/main" id="{2DB94B79-8176-4A63-9425-108CFFB678C5}"/>
              </a:ext>
            </a:extLst>
          </p:cNvPr>
          <p:cNvPicPr>
            <a:picLocks noChangeAspect="1" noChangeArrowheads="1"/>
          </p:cNvPicPr>
          <p:nvPr userDrawn="1"/>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95401" y="4749799"/>
            <a:ext cx="438150" cy="43815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a16="http://schemas.microsoft.com/office/drawing/2014/main" id="{E5CAC41E-1569-4053-A67C-A9B3A4DAB313}"/>
              </a:ext>
            </a:extLst>
          </p:cNvPr>
          <p:cNvCxnSpPr/>
          <p:nvPr userDrawn="1"/>
        </p:nvCxnSpPr>
        <p:spPr>
          <a:xfrm flipH="1">
            <a:off x="6947807" y="1123950"/>
            <a:ext cx="2367643" cy="45589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55390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6BF59-3170-45BC-B5B1-BD0D70ED506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8F14952-1CEA-4C56-B4DA-72F2FB38A41D}"/>
              </a:ext>
            </a:extLst>
          </p:cNvPr>
          <p:cNvSpPr>
            <a:spLocks noGrp="1"/>
          </p:cNvSpPr>
          <p:nvPr>
            <p:ph type="sldNum" sz="quarter" idx="10"/>
          </p:nvPr>
        </p:nvSpPr>
        <p:spPr>
          <a:xfrm>
            <a:off x="8610600" y="6356350"/>
            <a:ext cx="2743200" cy="365125"/>
          </a:xfrm>
          <a:prstGeom prst="rect">
            <a:avLst/>
          </a:prstGeom>
        </p:spPr>
        <p:txBody>
          <a:bodyPr/>
          <a:lstStyle/>
          <a:p>
            <a:fld id="{356DD068-B22F-43DE-BCF3-A3D31E3C88FF}" type="slidenum">
              <a:rPr lang="en-US" smtClean="0"/>
              <a:pPr/>
              <a:t>‹#›</a:t>
            </a:fld>
            <a:endParaRPr lang="en-US"/>
          </a:p>
        </p:txBody>
      </p:sp>
      <p:sp>
        <p:nvSpPr>
          <p:cNvPr id="4" name="Footer Placeholder 3">
            <a:extLst>
              <a:ext uri="{FF2B5EF4-FFF2-40B4-BE49-F238E27FC236}">
                <a16:creationId xmlns:a16="http://schemas.microsoft.com/office/drawing/2014/main" id="{408D422B-7A3E-490E-8801-3D359E8C6C7E}"/>
              </a:ext>
            </a:extLst>
          </p:cNvPr>
          <p:cNvSpPr>
            <a:spLocks noGrp="1"/>
          </p:cNvSpPr>
          <p:nvPr>
            <p:ph type="ftr" sz="quarter" idx="11"/>
          </p:nvPr>
        </p:nvSpPr>
        <p:spPr>
          <a:xfrm>
            <a:off x="4038600" y="6356350"/>
            <a:ext cx="4114800" cy="365125"/>
          </a:xfrm>
          <a:prstGeom prst="rect">
            <a:avLst/>
          </a:prstGeom>
        </p:spPr>
        <p:txBody>
          <a:bodyPr/>
          <a:lstStyle/>
          <a:p>
            <a:r>
              <a:rPr lang="en-US">
                <a:solidFill>
                  <a:schemeClr val="accent1"/>
                </a:solidFill>
                <a:latin typeface="+mj-lt"/>
              </a:rPr>
              <a:t>All Rights </a:t>
            </a:r>
            <a:r>
              <a:rPr lang="en-US">
                <a:latin typeface="Bebas Neue Book" panose="00000500000000000000" pitchFamily="2" charset="0"/>
              </a:rPr>
              <a:t>Reserved</a:t>
            </a:r>
          </a:p>
        </p:txBody>
      </p:sp>
      <p:sp>
        <p:nvSpPr>
          <p:cNvPr id="8" name="Picture Placeholder 7">
            <a:extLst>
              <a:ext uri="{FF2B5EF4-FFF2-40B4-BE49-F238E27FC236}">
                <a16:creationId xmlns:a16="http://schemas.microsoft.com/office/drawing/2014/main" id="{949BEDA3-55AA-4395-B186-F7D464EEA655}"/>
              </a:ext>
            </a:extLst>
          </p:cNvPr>
          <p:cNvSpPr>
            <a:spLocks noGrp="1"/>
          </p:cNvSpPr>
          <p:nvPr>
            <p:ph type="pic" sz="quarter" idx="12"/>
          </p:nvPr>
        </p:nvSpPr>
        <p:spPr>
          <a:xfrm>
            <a:off x="0" y="3638550"/>
            <a:ext cx="12192000" cy="3219450"/>
          </a:xfrm>
          <a:custGeom>
            <a:avLst/>
            <a:gdLst>
              <a:gd name="connsiteX0" fmla="*/ 3756036 w 12192000"/>
              <a:gd name="connsiteY0" fmla="*/ 0 h 3219450"/>
              <a:gd name="connsiteX1" fmla="*/ 12192000 w 12192000"/>
              <a:gd name="connsiteY1" fmla="*/ 0 h 3219450"/>
              <a:gd name="connsiteX2" fmla="*/ 12192000 w 12192000"/>
              <a:gd name="connsiteY2" fmla="*/ 653141 h 3219450"/>
              <a:gd name="connsiteX3" fmla="*/ 9197964 w 12192000"/>
              <a:gd name="connsiteY3" fmla="*/ 3219450 h 3219450"/>
              <a:gd name="connsiteX4" fmla="*/ 0 w 12192000"/>
              <a:gd name="connsiteY4" fmla="*/ 3219450 h 32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219450">
                <a:moveTo>
                  <a:pt x="3756036" y="0"/>
                </a:moveTo>
                <a:lnTo>
                  <a:pt x="12192000" y="0"/>
                </a:lnTo>
                <a:lnTo>
                  <a:pt x="12192000" y="653141"/>
                </a:lnTo>
                <a:lnTo>
                  <a:pt x="9197964" y="3219450"/>
                </a:lnTo>
                <a:lnTo>
                  <a:pt x="0" y="3219450"/>
                </a:lnTo>
                <a:close/>
              </a:path>
            </a:pathLst>
          </a:custGeom>
        </p:spPr>
        <p:txBody>
          <a:bodyPr wrap="square">
            <a:noAutofit/>
          </a:bodyPr>
          <a:lstStyle>
            <a:lvl1pPr algn="ctr">
              <a:defRPr/>
            </a:lvl1pPr>
          </a:lstStyle>
          <a:p>
            <a:endParaRPr lang="en-US"/>
          </a:p>
        </p:txBody>
      </p:sp>
      <p:sp>
        <p:nvSpPr>
          <p:cNvPr id="10" name="Text Placeholder 9">
            <a:extLst>
              <a:ext uri="{FF2B5EF4-FFF2-40B4-BE49-F238E27FC236}">
                <a16:creationId xmlns:a16="http://schemas.microsoft.com/office/drawing/2014/main" id="{6F50D79E-E455-448C-A4D6-7AE078FBD5A4}"/>
              </a:ext>
            </a:extLst>
          </p:cNvPr>
          <p:cNvSpPr>
            <a:spLocks noGrp="1"/>
          </p:cNvSpPr>
          <p:nvPr>
            <p:ph type="body" sz="quarter" idx="13"/>
          </p:nvPr>
        </p:nvSpPr>
        <p:spPr>
          <a:xfrm>
            <a:off x="647700" y="1466850"/>
            <a:ext cx="10925175" cy="1600200"/>
          </a:xfrm>
        </p:spPr>
        <p:txBody>
          <a:bodyPr>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Isosceles Triangle 10">
            <a:extLst>
              <a:ext uri="{FF2B5EF4-FFF2-40B4-BE49-F238E27FC236}">
                <a16:creationId xmlns:a16="http://schemas.microsoft.com/office/drawing/2014/main" id="{4D9F6190-C4B4-44C5-8372-1A00414C4CBF}"/>
              </a:ext>
            </a:extLst>
          </p:cNvPr>
          <p:cNvSpPr/>
          <p:nvPr userDrawn="1"/>
        </p:nvSpPr>
        <p:spPr>
          <a:xfrm>
            <a:off x="-19050" y="3638550"/>
            <a:ext cx="3771900" cy="3219450"/>
          </a:xfrm>
          <a:custGeom>
            <a:avLst/>
            <a:gdLst>
              <a:gd name="connsiteX0" fmla="*/ 0 w 3752850"/>
              <a:gd name="connsiteY0" fmla="*/ 3219450 h 3219450"/>
              <a:gd name="connsiteX1" fmla="*/ 3752850 w 3752850"/>
              <a:gd name="connsiteY1" fmla="*/ 0 h 3219450"/>
              <a:gd name="connsiteX2" fmla="*/ 3752850 w 3752850"/>
              <a:gd name="connsiteY2" fmla="*/ 3219450 h 3219450"/>
              <a:gd name="connsiteX3" fmla="*/ 0 w 3752850"/>
              <a:gd name="connsiteY3" fmla="*/ 3219450 h 3219450"/>
              <a:gd name="connsiteX0" fmla="*/ 19050 w 3771900"/>
              <a:gd name="connsiteY0" fmla="*/ 3219450 h 3219450"/>
              <a:gd name="connsiteX1" fmla="*/ 3771900 w 3771900"/>
              <a:gd name="connsiteY1" fmla="*/ 0 h 3219450"/>
              <a:gd name="connsiteX2" fmla="*/ 0 w 3771900"/>
              <a:gd name="connsiteY2" fmla="*/ 2247900 h 3219450"/>
              <a:gd name="connsiteX3" fmla="*/ 19050 w 3771900"/>
              <a:gd name="connsiteY3" fmla="*/ 3219450 h 3219450"/>
            </a:gdLst>
            <a:ahLst/>
            <a:cxnLst>
              <a:cxn ang="0">
                <a:pos x="connsiteX0" y="connsiteY0"/>
              </a:cxn>
              <a:cxn ang="0">
                <a:pos x="connsiteX1" y="connsiteY1"/>
              </a:cxn>
              <a:cxn ang="0">
                <a:pos x="connsiteX2" y="connsiteY2"/>
              </a:cxn>
              <a:cxn ang="0">
                <a:pos x="connsiteX3" y="connsiteY3"/>
              </a:cxn>
            </a:cxnLst>
            <a:rect l="l" t="t" r="r" b="b"/>
            <a:pathLst>
              <a:path w="3771900" h="3219450">
                <a:moveTo>
                  <a:pt x="19050" y="3219450"/>
                </a:moveTo>
                <a:lnTo>
                  <a:pt x="3771900" y="0"/>
                </a:lnTo>
                <a:lnTo>
                  <a:pt x="0" y="2247900"/>
                </a:lnTo>
                <a:lnTo>
                  <a:pt x="19050" y="321945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76245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1F702-2EEF-4721-830F-4281C76119B4}"/>
              </a:ext>
            </a:extLst>
          </p:cNvPr>
          <p:cNvSpPr>
            <a:spLocks noGrp="1"/>
          </p:cNvSpPr>
          <p:nvPr>
            <p:ph type="title" hasCustomPrompt="1"/>
          </p:nvPr>
        </p:nvSpPr>
        <p:spPr>
          <a:xfrm>
            <a:off x="693320" y="1175114"/>
            <a:ext cx="6869529" cy="1339486"/>
          </a:xfrm>
        </p:spPr>
        <p:txBody>
          <a:bodyPr>
            <a:noAutofit/>
          </a:bodyPr>
          <a:lstStyle>
            <a:lvl1pPr algn="l">
              <a:defRPr sz="9600">
                <a:solidFill>
                  <a:schemeClr val="bg1"/>
                </a:solidFill>
              </a:defRPr>
            </a:lvl1pPr>
          </a:lstStyle>
          <a:p>
            <a:r>
              <a:rPr lang="en-US"/>
              <a:t>TITLE HERE</a:t>
            </a:r>
          </a:p>
        </p:txBody>
      </p:sp>
      <p:sp>
        <p:nvSpPr>
          <p:cNvPr id="3" name="Slide Number Placeholder 2">
            <a:extLst>
              <a:ext uri="{FF2B5EF4-FFF2-40B4-BE49-F238E27FC236}">
                <a16:creationId xmlns:a16="http://schemas.microsoft.com/office/drawing/2014/main" id="{16326DBE-4DFC-4677-BDF2-8C730E608E84}"/>
              </a:ext>
            </a:extLst>
          </p:cNvPr>
          <p:cNvSpPr>
            <a:spLocks noGrp="1"/>
          </p:cNvSpPr>
          <p:nvPr>
            <p:ph type="sldNum" sz="quarter" idx="10"/>
          </p:nvPr>
        </p:nvSpPr>
        <p:spPr>
          <a:solidFill>
            <a:schemeClr val="bg1">
              <a:lumMod val="95000"/>
            </a:schemeClr>
          </a:solidFill>
        </p:spPr>
        <p:txBody>
          <a:bodyPr/>
          <a:lstStyle>
            <a:lvl1pPr>
              <a:defRPr>
                <a:solidFill>
                  <a:schemeClr val="accent1"/>
                </a:solidFill>
              </a:defRPr>
            </a:lvl1pPr>
          </a:lstStyle>
          <a:p>
            <a:fld id="{356DD068-B22F-43DE-BCF3-A3D31E3C88FF}" type="slidenum">
              <a:rPr lang="en-US" smtClean="0"/>
              <a:pPr/>
              <a:t>‹#›</a:t>
            </a:fld>
            <a:endParaRPr lang="en-US"/>
          </a:p>
        </p:txBody>
      </p:sp>
      <p:sp>
        <p:nvSpPr>
          <p:cNvPr id="4" name="Footer Placeholder 3">
            <a:extLst>
              <a:ext uri="{FF2B5EF4-FFF2-40B4-BE49-F238E27FC236}">
                <a16:creationId xmlns:a16="http://schemas.microsoft.com/office/drawing/2014/main" id="{BA239027-EE9D-4BEA-A750-C060C265DE15}"/>
              </a:ext>
            </a:extLst>
          </p:cNvPr>
          <p:cNvSpPr>
            <a:spLocks noGrp="1"/>
          </p:cNvSpPr>
          <p:nvPr>
            <p:ph type="ftr" sz="quarter" idx="11"/>
          </p:nvPr>
        </p:nvSpPr>
        <p:spPr/>
        <p:txBody>
          <a:bodyPr/>
          <a:lstStyle>
            <a:lvl1pPr>
              <a:defRPr>
                <a:solidFill>
                  <a:schemeClr val="bg1"/>
                </a:solidFill>
              </a:defRPr>
            </a:lvl1pPr>
          </a:lstStyle>
          <a:p>
            <a:r>
              <a:rPr lang="en-US">
                <a:latin typeface="+mj-lt"/>
              </a:rPr>
              <a:t>All Rights </a:t>
            </a:r>
            <a:r>
              <a:rPr lang="en-US">
                <a:latin typeface="Bebas Neue Book" panose="00000500000000000000" pitchFamily="2" charset="0"/>
              </a:rPr>
              <a:t>Reserved</a:t>
            </a:r>
          </a:p>
        </p:txBody>
      </p:sp>
      <p:sp>
        <p:nvSpPr>
          <p:cNvPr id="6" name="Text Placeholder 5">
            <a:extLst>
              <a:ext uri="{FF2B5EF4-FFF2-40B4-BE49-F238E27FC236}">
                <a16:creationId xmlns:a16="http://schemas.microsoft.com/office/drawing/2014/main" id="{9522C77C-EAF0-40DE-B76A-E7A82963B976}"/>
              </a:ext>
            </a:extLst>
          </p:cNvPr>
          <p:cNvSpPr>
            <a:spLocks noGrp="1"/>
          </p:cNvSpPr>
          <p:nvPr>
            <p:ph type="body" sz="quarter" idx="12" hasCustomPrompt="1"/>
          </p:nvPr>
        </p:nvSpPr>
        <p:spPr>
          <a:xfrm>
            <a:off x="1962150" y="2990850"/>
            <a:ext cx="4395107" cy="438150"/>
          </a:xfrm>
        </p:spPr>
        <p:txBody>
          <a:bodyPr anchor="ctr">
            <a:normAutofit/>
          </a:bodyPr>
          <a:lstStyle>
            <a:lvl1pPr marL="0" indent="0">
              <a:buNone/>
              <a:defRPr sz="1800">
                <a:solidFill>
                  <a:schemeClr val="bg1"/>
                </a:solidFill>
              </a:defRPr>
            </a:lvl1pPr>
          </a:lstStyle>
          <a:p>
            <a:pPr lvl="0"/>
            <a:r>
              <a:rPr lang="en-US"/>
              <a:t>Phone</a:t>
            </a:r>
          </a:p>
        </p:txBody>
      </p:sp>
      <p:sp>
        <p:nvSpPr>
          <p:cNvPr id="7" name="Text Placeholder 5">
            <a:extLst>
              <a:ext uri="{FF2B5EF4-FFF2-40B4-BE49-F238E27FC236}">
                <a16:creationId xmlns:a16="http://schemas.microsoft.com/office/drawing/2014/main" id="{E462F12F-B1EE-4B3E-BB14-1D164ED3693C}"/>
              </a:ext>
            </a:extLst>
          </p:cNvPr>
          <p:cNvSpPr>
            <a:spLocks noGrp="1"/>
          </p:cNvSpPr>
          <p:nvPr>
            <p:ph type="body" sz="quarter" idx="13" hasCustomPrompt="1"/>
          </p:nvPr>
        </p:nvSpPr>
        <p:spPr>
          <a:xfrm>
            <a:off x="1962150" y="3870324"/>
            <a:ext cx="4395107" cy="438150"/>
          </a:xfrm>
        </p:spPr>
        <p:txBody>
          <a:bodyPr anchor="ctr">
            <a:normAutofit/>
          </a:bodyPr>
          <a:lstStyle>
            <a:lvl1pPr marL="0" indent="0">
              <a:buNone/>
              <a:defRPr sz="1800">
                <a:solidFill>
                  <a:schemeClr val="bg1"/>
                </a:solidFill>
              </a:defRPr>
            </a:lvl1pPr>
          </a:lstStyle>
          <a:p>
            <a:pPr lvl="0"/>
            <a:r>
              <a:rPr lang="en-US"/>
              <a:t>Website</a:t>
            </a:r>
          </a:p>
        </p:txBody>
      </p:sp>
      <p:sp>
        <p:nvSpPr>
          <p:cNvPr id="8" name="Text Placeholder 5">
            <a:extLst>
              <a:ext uri="{FF2B5EF4-FFF2-40B4-BE49-F238E27FC236}">
                <a16:creationId xmlns:a16="http://schemas.microsoft.com/office/drawing/2014/main" id="{59FE7BED-DA27-4851-8A14-20AD6BC39315}"/>
              </a:ext>
            </a:extLst>
          </p:cNvPr>
          <p:cNvSpPr>
            <a:spLocks noGrp="1"/>
          </p:cNvSpPr>
          <p:nvPr>
            <p:ph type="body" sz="quarter" idx="14" hasCustomPrompt="1"/>
          </p:nvPr>
        </p:nvSpPr>
        <p:spPr>
          <a:xfrm>
            <a:off x="1962150" y="4749799"/>
            <a:ext cx="4395107" cy="438150"/>
          </a:xfrm>
        </p:spPr>
        <p:txBody>
          <a:bodyPr anchor="ctr">
            <a:normAutofit/>
          </a:bodyPr>
          <a:lstStyle>
            <a:lvl1pPr marL="0" indent="0">
              <a:buNone/>
              <a:defRPr sz="1800">
                <a:solidFill>
                  <a:schemeClr val="bg1"/>
                </a:solidFill>
              </a:defRPr>
            </a:lvl1pPr>
          </a:lstStyle>
          <a:p>
            <a:pPr lvl="0"/>
            <a:r>
              <a:rPr lang="en-US"/>
              <a:t>Email</a:t>
            </a:r>
          </a:p>
        </p:txBody>
      </p:sp>
      <p:pic>
        <p:nvPicPr>
          <p:cNvPr id="2050" name="Picture 2" descr="Image result for phone icon">
            <a:extLst>
              <a:ext uri="{FF2B5EF4-FFF2-40B4-BE49-F238E27FC236}">
                <a16:creationId xmlns:a16="http://schemas.microsoft.com/office/drawing/2014/main" id="{B6C2C982-32BF-454F-B787-BA2E0CC7C7F3}"/>
              </a:ext>
            </a:extLst>
          </p:cNvPr>
          <p:cNvPicPr>
            <a:picLocks noChangeAspect="1" noChangeArrowheads="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92942" y="2997917"/>
            <a:ext cx="424016" cy="42401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website icon">
            <a:extLst>
              <a:ext uri="{FF2B5EF4-FFF2-40B4-BE49-F238E27FC236}">
                <a16:creationId xmlns:a16="http://schemas.microsoft.com/office/drawing/2014/main" id="{12826926-E226-4271-8869-87AA35F6558E}"/>
              </a:ext>
            </a:extLst>
          </p:cNvPr>
          <p:cNvPicPr>
            <a:picLocks noChangeAspect="1" noChangeArrowheads="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95400" y="3870324"/>
            <a:ext cx="438150" cy="43815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email icon">
            <a:extLst>
              <a:ext uri="{FF2B5EF4-FFF2-40B4-BE49-F238E27FC236}">
                <a16:creationId xmlns:a16="http://schemas.microsoft.com/office/drawing/2014/main" id="{2DB94B79-8176-4A63-9425-108CFFB678C5}"/>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95401" y="4749799"/>
            <a:ext cx="438150" cy="43815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a16="http://schemas.microsoft.com/office/drawing/2014/main" id="{E5CAC41E-1569-4053-A67C-A9B3A4DAB313}"/>
              </a:ext>
            </a:extLst>
          </p:cNvPr>
          <p:cNvCxnSpPr/>
          <p:nvPr userDrawn="1"/>
        </p:nvCxnSpPr>
        <p:spPr>
          <a:xfrm flipH="1">
            <a:off x="6947807" y="1123950"/>
            <a:ext cx="2367643" cy="45589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55390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4_Custom Layout">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D94479D-5C31-46CD-AA2C-E118AE453773}"/>
              </a:ext>
            </a:extLst>
          </p:cNvPr>
          <p:cNvSpPr/>
          <p:nvPr userDrawn="1"/>
        </p:nvSpPr>
        <p:spPr>
          <a:xfrm>
            <a:off x="0" y="0"/>
            <a:ext cx="12192000" cy="6858000"/>
          </a:xfrm>
          <a:custGeom>
            <a:avLst/>
            <a:gdLst>
              <a:gd name="connsiteX0" fmla="*/ 12192000 w 12192000"/>
              <a:gd name="connsiteY0" fmla="*/ 3086100 h 6858000"/>
              <a:gd name="connsiteX1" fmla="*/ 12192000 w 12192000"/>
              <a:gd name="connsiteY1" fmla="*/ 6858000 h 6858000"/>
              <a:gd name="connsiteX2" fmla="*/ 11174759 w 12192000"/>
              <a:gd name="connsiteY2" fmla="*/ 6858000 h 6858000"/>
              <a:gd name="connsiteX3" fmla="*/ 11944350 w 12192000"/>
              <a:gd name="connsiteY3" fmla="*/ 5105400 h 6858000"/>
              <a:gd name="connsiteX4" fmla="*/ 11795393 w 12192000"/>
              <a:gd name="connsiteY4" fmla="*/ 5105400 h 6858000"/>
              <a:gd name="connsiteX5" fmla="*/ 11025802 w 12192000"/>
              <a:gd name="connsiteY5" fmla="*/ 6858000 h 6858000"/>
              <a:gd name="connsiteX6" fmla="*/ 10536820 w 12192000"/>
              <a:gd name="connsiteY6" fmla="*/ 6858000 h 6858000"/>
              <a:gd name="connsiteX7" fmla="*/ 8866266 w 12192000"/>
              <a:gd name="connsiteY7" fmla="*/ 914399 h 6858000"/>
              <a:gd name="connsiteX8" fmla="*/ 6496050 w 12192000"/>
              <a:gd name="connsiteY8" fmla="*/ 5943599 h 6858000"/>
              <a:gd name="connsiteX9" fmla="*/ 6754734 w 12192000"/>
              <a:gd name="connsiteY9" fmla="*/ 5943599 h 6858000"/>
              <a:gd name="connsiteX10" fmla="*/ 9124950 w 12192000"/>
              <a:gd name="connsiteY10" fmla="*/ 914399 h 6858000"/>
              <a:gd name="connsiteX11" fmla="*/ 0 w 12192000"/>
              <a:gd name="connsiteY11" fmla="*/ 0 h 6858000"/>
              <a:gd name="connsiteX12" fmla="*/ 10210800 w 12192000"/>
              <a:gd name="connsiteY12" fmla="*/ 0 h 6858000"/>
              <a:gd name="connsiteX13" fmla="*/ 6972300 w 12192000"/>
              <a:gd name="connsiteY13" fmla="*/ 6858000 h 6858000"/>
              <a:gd name="connsiteX14" fmla="*/ 0 w 12192000"/>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858000">
                <a:moveTo>
                  <a:pt x="12192000" y="3086100"/>
                </a:moveTo>
                <a:lnTo>
                  <a:pt x="12192000" y="6858000"/>
                </a:lnTo>
                <a:lnTo>
                  <a:pt x="11174759" y="6858000"/>
                </a:lnTo>
                <a:lnTo>
                  <a:pt x="11944350" y="5105400"/>
                </a:lnTo>
                <a:lnTo>
                  <a:pt x="11795393" y="5105400"/>
                </a:lnTo>
                <a:lnTo>
                  <a:pt x="11025802" y="6858000"/>
                </a:lnTo>
                <a:lnTo>
                  <a:pt x="10536820" y="6858000"/>
                </a:lnTo>
                <a:close/>
                <a:moveTo>
                  <a:pt x="8866266" y="914399"/>
                </a:moveTo>
                <a:lnTo>
                  <a:pt x="6496050" y="5943599"/>
                </a:lnTo>
                <a:lnTo>
                  <a:pt x="6754734" y="5943599"/>
                </a:lnTo>
                <a:lnTo>
                  <a:pt x="9124950" y="914399"/>
                </a:lnTo>
                <a:close/>
                <a:moveTo>
                  <a:pt x="0" y="0"/>
                </a:moveTo>
                <a:lnTo>
                  <a:pt x="10210800" y="0"/>
                </a:lnTo>
                <a:lnTo>
                  <a:pt x="6972300" y="6858000"/>
                </a:lnTo>
                <a:lnTo>
                  <a:pt x="0" y="6858000"/>
                </a:lnTo>
                <a:close/>
              </a:path>
            </a:pathLst>
          </a:custGeom>
          <a:solidFill>
            <a:schemeClr val="accent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37E2A9-73CA-4FB2-896B-2A2B5A5B86BD}"/>
              </a:ext>
            </a:extLst>
          </p:cNvPr>
          <p:cNvSpPr>
            <a:spLocks noGrp="1"/>
          </p:cNvSpPr>
          <p:nvPr>
            <p:ph type="title" hasCustomPrompt="1"/>
          </p:nvPr>
        </p:nvSpPr>
        <p:spPr>
          <a:xfrm>
            <a:off x="579020" y="1619251"/>
            <a:ext cx="9114881" cy="3619498"/>
          </a:xfrm>
        </p:spPr>
        <p:txBody>
          <a:bodyPr>
            <a:noAutofit/>
          </a:bodyPr>
          <a:lstStyle>
            <a:lvl1pPr>
              <a:defRPr sz="11500">
                <a:solidFill>
                  <a:schemeClr val="bg1"/>
                </a:solidFill>
              </a:defRPr>
            </a:lvl1pPr>
          </a:lstStyle>
          <a:p>
            <a:r>
              <a:rPr lang="en-US"/>
              <a:t>title style</a:t>
            </a:r>
          </a:p>
        </p:txBody>
      </p:sp>
    </p:spTree>
    <p:extLst>
      <p:ext uri="{BB962C8B-B14F-4D97-AF65-F5344CB8AC3E}">
        <p14:creationId xmlns:p14="http://schemas.microsoft.com/office/powerpoint/2010/main" val="15650225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1683921" y="336913"/>
            <a:ext cx="5231230" cy="806087"/>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3F3F3F"/>
              </a:buClr>
              <a:buSzPts val="4400"/>
              <a:buFont typeface="Arial"/>
              <a:buNone/>
              <a:defRPr sz="4400" b="0" i="0" u="none" strike="noStrike" cap="none">
                <a:solidFill>
                  <a:srgbClr val="3F3F3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4" name="Shape 74"/>
          <p:cNvSpPr txBox="1">
            <a:spLocks noGrp="1"/>
          </p:cNvSpPr>
          <p:nvPr>
            <p:ph type="sldNum" idx="12"/>
          </p:nvPr>
        </p:nvSpPr>
        <p:spPr>
          <a:xfrm>
            <a:off x="11433972" y="6305550"/>
            <a:ext cx="758027" cy="415924"/>
          </a:xfrm>
          <a:prstGeom prst="rect">
            <a:avLst/>
          </a:prstGeom>
          <a:solidFill>
            <a:schemeClr val="accent1"/>
          </a:solidFill>
          <a:ln>
            <a:noFill/>
          </a:ln>
        </p:spPr>
        <p:txBody>
          <a:bodyPr spcFirstLastPara="1" wrap="square" lIns="91425" tIns="45700" rIns="91425" bIns="45700" anchor="ctr" anchorCtr="0">
            <a:noAutofit/>
          </a:bodyPr>
          <a:lstStyle>
            <a:lvl1pPr marL="0" marR="0" lvl="0" indent="0" algn="ctr" rtl="0">
              <a:spcBef>
                <a:spcPts val="0"/>
              </a:spcBef>
              <a:buNone/>
              <a:defRPr sz="1200" b="0" i="0" u="none" strike="noStrike" cap="none">
                <a:solidFill>
                  <a:schemeClr val="lt1"/>
                </a:solidFill>
                <a:latin typeface="Raleway"/>
                <a:ea typeface="Raleway"/>
                <a:cs typeface="Raleway"/>
                <a:sym typeface="Raleway"/>
              </a:defRPr>
            </a:lvl1pPr>
            <a:lvl2pPr marL="0" marR="0" lvl="1" indent="0" algn="ctr" rtl="0">
              <a:spcBef>
                <a:spcPts val="0"/>
              </a:spcBef>
              <a:buNone/>
              <a:defRPr sz="1200" b="0" i="0" u="none" strike="noStrike" cap="none">
                <a:solidFill>
                  <a:schemeClr val="lt1"/>
                </a:solidFill>
                <a:latin typeface="Raleway"/>
                <a:ea typeface="Raleway"/>
                <a:cs typeface="Raleway"/>
                <a:sym typeface="Raleway"/>
              </a:defRPr>
            </a:lvl2pPr>
            <a:lvl3pPr marL="0" marR="0" lvl="2" indent="0" algn="ctr" rtl="0">
              <a:spcBef>
                <a:spcPts val="0"/>
              </a:spcBef>
              <a:buNone/>
              <a:defRPr sz="1200" b="0" i="0" u="none" strike="noStrike" cap="none">
                <a:solidFill>
                  <a:schemeClr val="lt1"/>
                </a:solidFill>
                <a:latin typeface="Raleway"/>
                <a:ea typeface="Raleway"/>
                <a:cs typeface="Raleway"/>
                <a:sym typeface="Raleway"/>
              </a:defRPr>
            </a:lvl3pPr>
            <a:lvl4pPr marL="0" marR="0" lvl="3" indent="0" algn="ctr" rtl="0">
              <a:spcBef>
                <a:spcPts val="0"/>
              </a:spcBef>
              <a:buNone/>
              <a:defRPr sz="1200" b="0" i="0" u="none" strike="noStrike" cap="none">
                <a:solidFill>
                  <a:schemeClr val="lt1"/>
                </a:solidFill>
                <a:latin typeface="Raleway"/>
                <a:ea typeface="Raleway"/>
                <a:cs typeface="Raleway"/>
                <a:sym typeface="Raleway"/>
              </a:defRPr>
            </a:lvl4pPr>
            <a:lvl5pPr marL="0" marR="0" lvl="4" indent="0" algn="ctr" rtl="0">
              <a:spcBef>
                <a:spcPts val="0"/>
              </a:spcBef>
              <a:buNone/>
              <a:defRPr sz="1200" b="0" i="0" u="none" strike="noStrike" cap="none">
                <a:solidFill>
                  <a:schemeClr val="lt1"/>
                </a:solidFill>
                <a:latin typeface="Raleway"/>
                <a:ea typeface="Raleway"/>
                <a:cs typeface="Raleway"/>
                <a:sym typeface="Raleway"/>
              </a:defRPr>
            </a:lvl5pPr>
            <a:lvl6pPr marL="0" marR="0" lvl="5" indent="0" algn="ctr" rtl="0">
              <a:spcBef>
                <a:spcPts val="0"/>
              </a:spcBef>
              <a:buNone/>
              <a:defRPr sz="1200" b="0" i="0" u="none" strike="noStrike" cap="none">
                <a:solidFill>
                  <a:schemeClr val="lt1"/>
                </a:solidFill>
                <a:latin typeface="Raleway"/>
                <a:ea typeface="Raleway"/>
                <a:cs typeface="Raleway"/>
                <a:sym typeface="Raleway"/>
              </a:defRPr>
            </a:lvl6pPr>
            <a:lvl7pPr marL="0" marR="0" lvl="6" indent="0" algn="ctr" rtl="0">
              <a:spcBef>
                <a:spcPts val="0"/>
              </a:spcBef>
              <a:buNone/>
              <a:defRPr sz="1200" b="0" i="0" u="none" strike="noStrike" cap="none">
                <a:solidFill>
                  <a:schemeClr val="lt1"/>
                </a:solidFill>
                <a:latin typeface="Raleway"/>
                <a:ea typeface="Raleway"/>
                <a:cs typeface="Raleway"/>
                <a:sym typeface="Raleway"/>
              </a:defRPr>
            </a:lvl7pPr>
            <a:lvl8pPr marL="0" marR="0" lvl="7" indent="0" algn="ctr" rtl="0">
              <a:spcBef>
                <a:spcPts val="0"/>
              </a:spcBef>
              <a:buNone/>
              <a:defRPr sz="1200" b="0" i="0" u="none" strike="noStrike" cap="none">
                <a:solidFill>
                  <a:schemeClr val="lt1"/>
                </a:solidFill>
                <a:latin typeface="Raleway"/>
                <a:ea typeface="Raleway"/>
                <a:cs typeface="Raleway"/>
                <a:sym typeface="Raleway"/>
              </a:defRPr>
            </a:lvl8pPr>
            <a:lvl9pPr marL="0" marR="0" lvl="8" indent="0" algn="ctr" rtl="0">
              <a:spcBef>
                <a:spcPts val="0"/>
              </a:spcBef>
              <a:buNone/>
              <a:defRPr sz="1200" b="0" i="0" u="none" strike="noStrike" cap="none">
                <a:solidFill>
                  <a:schemeClr val="lt1"/>
                </a:solidFill>
                <a:latin typeface="Raleway"/>
                <a:ea typeface="Raleway"/>
                <a:cs typeface="Raleway"/>
                <a:sym typeface="Raleway"/>
              </a:defRPr>
            </a:lvl9pPr>
          </a:lstStyle>
          <a:p>
            <a:pPr marL="0" lvl="0" indent="0">
              <a:spcBef>
                <a:spcPts val="0"/>
              </a:spcBef>
              <a:spcAft>
                <a:spcPts val="0"/>
              </a:spcAft>
              <a:buNone/>
            </a:pPr>
            <a:fld id="{00000000-1234-1234-1234-123412341234}" type="slidenum">
              <a:rPr lang="en-US"/>
              <a:t>‹#›</a:t>
            </a:fld>
            <a:endParaRPr/>
          </a:p>
        </p:txBody>
      </p:sp>
      <p:sp>
        <p:nvSpPr>
          <p:cNvPr id="75" name="Shape 75"/>
          <p:cNvSpPr txBox="1">
            <a:spLocks noGrp="1"/>
          </p:cNvSpPr>
          <p:nvPr>
            <p:ph type="ftr" idx="11"/>
          </p:nvPr>
        </p:nvSpPr>
        <p:spPr>
          <a:xfrm>
            <a:off x="9944099" y="6330949"/>
            <a:ext cx="1628775" cy="365125"/>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1600" b="0" i="0" u="none" strike="noStrike" cap="none">
                <a:solidFill>
                  <a:srgbClr val="888888"/>
                </a:solidFill>
                <a:latin typeface="Raleway"/>
                <a:ea typeface="Raleway"/>
                <a:cs typeface="Raleway"/>
                <a:sym typeface="Raleway"/>
              </a:defRPr>
            </a:lvl1pPr>
            <a:lvl2pPr marR="0" lvl="1" algn="l" rtl="0">
              <a:spcBef>
                <a:spcPts val="0"/>
              </a:spcBef>
              <a:spcAft>
                <a:spcPts val="0"/>
              </a:spcAft>
              <a:buSzPts val="1400"/>
              <a:buNone/>
              <a:defRPr sz="1800" b="0" i="0" u="none" strike="noStrike" cap="none">
                <a:solidFill>
                  <a:schemeClr val="dk1"/>
                </a:solidFill>
                <a:latin typeface="Raleway"/>
                <a:ea typeface="Raleway"/>
                <a:cs typeface="Raleway"/>
                <a:sym typeface="Raleway"/>
              </a:defRPr>
            </a:lvl2pPr>
            <a:lvl3pPr marR="0" lvl="2" algn="l" rtl="0">
              <a:spcBef>
                <a:spcPts val="0"/>
              </a:spcBef>
              <a:spcAft>
                <a:spcPts val="0"/>
              </a:spcAft>
              <a:buSzPts val="1400"/>
              <a:buNone/>
              <a:defRPr sz="1800" b="0" i="0" u="none" strike="noStrike" cap="none">
                <a:solidFill>
                  <a:schemeClr val="dk1"/>
                </a:solidFill>
                <a:latin typeface="Raleway"/>
                <a:ea typeface="Raleway"/>
                <a:cs typeface="Raleway"/>
                <a:sym typeface="Raleway"/>
              </a:defRPr>
            </a:lvl3pPr>
            <a:lvl4pPr marR="0" lvl="3" algn="l" rtl="0">
              <a:spcBef>
                <a:spcPts val="0"/>
              </a:spcBef>
              <a:spcAft>
                <a:spcPts val="0"/>
              </a:spcAft>
              <a:buSzPts val="1400"/>
              <a:buNone/>
              <a:defRPr sz="1800" b="0" i="0" u="none" strike="noStrike" cap="none">
                <a:solidFill>
                  <a:schemeClr val="dk1"/>
                </a:solidFill>
                <a:latin typeface="Raleway"/>
                <a:ea typeface="Raleway"/>
                <a:cs typeface="Raleway"/>
                <a:sym typeface="Raleway"/>
              </a:defRPr>
            </a:lvl4pPr>
            <a:lvl5pPr marR="0" lvl="4" algn="l" rtl="0">
              <a:spcBef>
                <a:spcPts val="0"/>
              </a:spcBef>
              <a:spcAft>
                <a:spcPts val="0"/>
              </a:spcAft>
              <a:buSzPts val="1400"/>
              <a:buNone/>
              <a:defRPr sz="1800" b="0" i="0" u="none" strike="noStrike" cap="none">
                <a:solidFill>
                  <a:schemeClr val="dk1"/>
                </a:solidFill>
                <a:latin typeface="Raleway"/>
                <a:ea typeface="Raleway"/>
                <a:cs typeface="Raleway"/>
                <a:sym typeface="Raleway"/>
              </a:defRPr>
            </a:lvl5pPr>
            <a:lvl6pPr marR="0" lvl="5" algn="l" rtl="0">
              <a:spcBef>
                <a:spcPts val="0"/>
              </a:spcBef>
              <a:spcAft>
                <a:spcPts val="0"/>
              </a:spcAft>
              <a:buSzPts val="1400"/>
              <a:buNone/>
              <a:defRPr sz="1800" b="0" i="0" u="none" strike="noStrike" cap="none">
                <a:solidFill>
                  <a:schemeClr val="dk1"/>
                </a:solidFill>
                <a:latin typeface="Raleway"/>
                <a:ea typeface="Raleway"/>
                <a:cs typeface="Raleway"/>
                <a:sym typeface="Raleway"/>
              </a:defRPr>
            </a:lvl6pPr>
            <a:lvl7pPr marR="0" lvl="6" algn="l" rtl="0">
              <a:spcBef>
                <a:spcPts val="0"/>
              </a:spcBef>
              <a:spcAft>
                <a:spcPts val="0"/>
              </a:spcAft>
              <a:buSzPts val="1400"/>
              <a:buNone/>
              <a:defRPr sz="1800" b="0" i="0" u="none" strike="noStrike" cap="none">
                <a:solidFill>
                  <a:schemeClr val="dk1"/>
                </a:solidFill>
                <a:latin typeface="Raleway"/>
                <a:ea typeface="Raleway"/>
                <a:cs typeface="Raleway"/>
                <a:sym typeface="Raleway"/>
              </a:defRPr>
            </a:lvl7pPr>
            <a:lvl8pPr marR="0" lvl="7" algn="l" rtl="0">
              <a:spcBef>
                <a:spcPts val="0"/>
              </a:spcBef>
              <a:spcAft>
                <a:spcPts val="0"/>
              </a:spcAft>
              <a:buSzPts val="1400"/>
              <a:buNone/>
              <a:defRPr sz="1800" b="0" i="0" u="none" strike="noStrike" cap="none">
                <a:solidFill>
                  <a:schemeClr val="dk1"/>
                </a:solidFill>
                <a:latin typeface="Raleway"/>
                <a:ea typeface="Raleway"/>
                <a:cs typeface="Raleway"/>
                <a:sym typeface="Raleway"/>
              </a:defRPr>
            </a:lvl8pPr>
            <a:lvl9pPr marR="0" lvl="8" algn="l" rtl="0">
              <a:spcBef>
                <a:spcPts val="0"/>
              </a:spcBef>
              <a:spcAft>
                <a:spcPts val="0"/>
              </a:spcAft>
              <a:buSzPts val="1400"/>
              <a:buNone/>
              <a:defRPr sz="1800" b="0" i="0" u="none" strike="noStrike" cap="none">
                <a:solidFill>
                  <a:schemeClr val="dk1"/>
                </a:solidFill>
                <a:latin typeface="Raleway"/>
                <a:ea typeface="Raleway"/>
                <a:cs typeface="Raleway"/>
                <a:sym typeface="Raleway"/>
              </a:defRPr>
            </a:lvl9pPr>
          </a:lstStyle>
          <a:p>
            <a:endParaRPr/>
          </a:p>
        </p:txBody>
      </p:sp>
      <p:sp>
        <p:nvSpPr>
          <p:cNvPr id="76" name="Shape 76"/>
          <p:cNvSpPr>
            <a:spLocks noGrp="1"/>
          </p:cNvSpPr>
          <p:nvPr>
            <p:ph type="pic" idx="2"/>
          </p:nvPr>
        </p:nvSpPr>
        <p:spPr>
          <a:xfrm>
            <a:off x="5010150" y="0"/>
            <a:ext cx="7181850" cy="6629400"/>
          </a:xfrm>
          <a:prstGeom prst="rect">
            <a:avLst/>
          </a:prstGeom>
          <a:noFill/>
          <a:ln>
            <a:noFill/>
          </a:ln>
        </p:spPr>
        <p:txBody>
          <a:bodyPr spcFirstLastPara="1" wrap="square" lIns="91425" tIns="91425" rIns="91425" bIns="91425" anchor="ctr" anchorCtr="0"/>
          <a:lstStyle>
            <a:lvl1pPr marR="0" lvl="0" algn="ctr"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Raleway"/>
                <a:ea typeface="Raleway"/>
                <a:cs typeface="Raleway"/>
                <a:sym typeface="Raleway"/>
              </a:defRPr>
            </a:lvl1pPr>
            <a:lvl2pPr marR="0" lvl="1"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Raleway"/>
                <a:ea typeface="Raleway"/>
                <a:cs typeface="Raleway"/>
                <a:sym typeface="Raleway"/>
              </a:defRPr>
            </a:lvl2pPr>
            <a:lvl3pPr marR="0" lvl="2"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Raleway"/>
                <a:ea typeface="Raleway"/>
                <a:cs typeface="Raleway"/>
                <a:sym typeface="Raleway"/>
              </a:defRPr>
            </a:lvl3pPr>
            <a:lvl4pPr marR="0" lvl="3" algn="l" rtl="0">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Raleway"/>
                <a:ea typeface="Raleway"/>
                <a:cs typeface="Raleway"/>
                <a:sym typeface="Raleway"/>
              </a:defRPr>
            </a:lvl4pPr>
            <a:lvl5pPr marR="0" lvl="4" algn="l" rtl="0">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Raleway"/>
                <a:ea typeface="Raleway"/>
                <a:cs typeface="Raleway"/>
                <a:sym typeface="Raleway"/>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aleway"/>
                <a:ea typeface="Raleway"/>
                <a:cs typeface="Raleway"/>
                <a:sym typeface="Raleway"/>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aleway"/>
                <a:ea typeface="Raleway"/>
                <a:cs typeface="Raleway"/>
                <a:sym typeface="Raleway"/>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aleway"/>
                <a:ea typeface="Raleway"/>
                <a:cs typeface="Raleway"/>
                <a:sym typeface="Raleway"/>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aleway"/>
                <a:ea typeface="Raleway"/>
                <a:cs typeface="Raleway"/>
                <a:sym typeface="Raleway"/>
              </a:defRPr>
            </a:lvl9pPr>
          </a:lstStyle>
          <a:p>
            <a:endParaRPr/>
          </a:p>
        </p:txBody>
      </p:sp>
      <p:sp>
        <p:nvSpPr>
          <p:cNvPr id="77" name="Shape 77"/>
          <p:cNvSpPr/>
          <p:nvPr/>
        </p:nvSpPr>
        <p:spPr>
          <a:xfrm rot="10800000" flipH="1">
            <a:off x="5010150" y="0"/>
            <a:ext cx="4543424" cy="6629400"/>
          </a:xfrm>
          <a:custGeom>
            <a:avLst/>
            <a:gdLst/>
            <a:ahLst/>
            <a:cxnLst/>
            <a:rect l="0" t="0" r="0" b="0"/>
            <a:pathLst>
              <a:path w="4543424" h="6629400" extrusionOk="0">
                <a:moveTo>
                  <a:pt x="2990850" y="6629400"/>
                </a:moveTo>
                <a:lnTo>
                  <a:pt x="0" y="0"/>
                </a:lnTo>
                <a:lnTo>
                  <a:pt x="4543424" y="6629400"/>
                </a:lnTo>
                <a:lnTo>
                  <a:pt x="2990850" y="662940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Raleway"/>
              <a:ea typeface="Raleway"/>
              <a:cs typeface="Raleway"/>
              <a:sym typeface="Raleway"/>
            </a:endParaRPr>
          </a:p>
        </p:txBody>
      </p:sp>
      <p:sp>
        <p:nvSpPr>
          <p:cNvPr id="78" name="Shape 78"/>
          <p:cNvSpPr/>
          <p:nvPr/>
        </p:nvSpPr>
        <p:spPr>
          <a:xfrm rot="-5400000">
            <a:off x="7610478" y="2022471"/>
            <a:ext cx="2019299" cy="7219954"/>
          </a:xfrm>
          <a:custGeom>
            <a:avLst/>
            <a:gdLst/>
            <a:ahLst/>
            <a:cxnLst/>
            <a:rect l="0" t="0" r="0" b="0"/>
            <a:pathLst>
              <a:path w="2125026" h="6664937" extrusionOk="0">
                <a:moveTo>
                  <a:pt x="1105320" y="6647166"/>
                </a:moveTo>
                <a:lnTo>
                  <a:pt x="0" y="0"/>
                </a:lnTo>
                <a:lnTo>
                  <a:pt x="2125026" y="6664937"/>
                </a:lnTo>
                <a:lnTo>
                  <a:pt x="1105320" y="6647166"/>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Raleway"/>
              <a:ea typeface="Raleway"/>
              <a:cs typeface="Raleway"/>
              <a:sym typeface="Raleway"/>
            </a:endParaRPr>
          </a:p>
        </p:txBody>
      </p:sp>
      <p:sp>
        <p:nvSpPr>
          <p:cNvPr id="79" name="Shape 79"/>
          <p:cNvSpPr txBox="1">
            <a:spLocks noGrp="1"/>
          </p:cNvSpPr>
          <p:nvPr>
            <p:ph type="body" idx="1"/>
          </p:nvPr>
        </p:nvSpPr>
        <p:spPr>
          <a:xfrm>
            <a:off x="171450" y="1657350"/>
            <a:ext cx="5486400" cy="4267200"/>
          </a:xfrm>
          <a:prstGeom prst="rect">
            <a:avLst/>
          </a:prstGeom>
          <a:noFill/>
          <a:ln>
            <a:noFill/>
          </a:ln>
        </p:spPr>
        <p:txBody>
          <a:bodyPr spcFirstLastPara="1" wrap="square" lIns="91425" tIns="91425" rIns="91425" bIns="91425" anchor="t" anchorCtr="0"/>
          <a:lstStyle>
            <a:lvl1pPr marL="457200" marR="0" lvl="0"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Raleway"/>
                <a:ea typeface="Raleway"/>
                <a:cs typeface="Raleway"/>
                <a:sym typeface="Raleway"/>
              </a:defRPr>
            </a:lvl1pPr>
            <a:lvl2pPr marL="914400" marR="0" lvl="1"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Raleway"/>
                <a:ea typeface="Raleway"/>
                <a:cs typeface="Raleway"/>
                <a:sym typeface="Raleway"/>
              </a:defRPr>
            </a:lvl2pPr>
            <a:lvl3pPr marL="1371600" marR="0" lvl="2"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Raleway"/>
                <a:ea typeface="Raleway"/>
                <a:cs typeface="Raleway"/>
                <a:sym typeface="Raleway"/>
              </a:defRPr>
            </a:lvl3pPr>
            <a:lvl4pPr marL="1828800" marR="0" lvl="3" indent="-304800" algn="l" rtl="0">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Raleway"/>
                <a:ea typeface="Raleway"/>
                <a:cs typeface="Raleway"/>
                <a:sym typeface="Raleway"/>
              </a:defRPr>
            </a:lvl4pPr>
            <a:lvl5pPr marL="2286000" marR="0" lvl="4" indent="-304800" algn="l" rtl="0">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Raleway"/>
                <a:ea typeface="Raleway"/>
                <a:cs typeface="Raleway"/>
                <a:sym typeface="Ralewa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aleway"/>
                <a:ea typeface="Raleway"/>
                <a:cs typeface="Raleway"/>
                <a:sym typeface="Raleway"/>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aleway"/>
                <a:ea typeface="Raleway"/>
                <a:cs typeface="Raleway"/>
                <a:sym typeface="Raleway"/>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aleway"/>
                <a:ea typeface="Raleway"/>
                <a:cs typeface="Raleway"/>
                <a:sym typeface="Raleway"/>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1247001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3_Custom Layout">
  <p:cSld name="3_Custom Layou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1683921" y="336913"/>
            <a:ext cx="5231230" cy="806087"/>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3F3F3F"/>
              </a:buClr>
              <a:buSzPts val="4400"/>
              <a:buFont typeface="Arial"/>
              <a:buNone/>
              <a:defRPr sz="4400" b="0" i="0" u="none" strike="noStrike" cap="none">
                <a:solidFill>
                  <a:srgbClr val="3F3F3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4" name="Shape 74"/>
          <p:cNvSpPr txBox="1">
            <a:spLocks noGrp="1"/>
          </p:cNvSpPr>
          <p:nvPr>
            <p:ph type="sldNum" idx="12"/>
          </p:nvPr>
        </p:nvSpPr>
        <p:spPr>
          <a:xfrm>
            <a:off x="11433972" y="6305550"/>
            <a:ext cx="758027" cy="415924"/>
          </a:xfrm>
          <a:prstGeom prst="rect">
            <a:avLst/>
          </a:prstGeom>
          <a:solidFill>
            <a:schemeClr val="accent1"/>
          </a:solidFill>
          <a:ln>
            <a:noFill/>
          </a:ln>
        </p:spPr>
        <p:txBody>
          <a:bodyPr spcFirstLastPara="1" wrap="square" lIns="91425" tIns="45700" rIns="91425" bIns="45700" anchor="ctr" anchorCtr="0">
            <a:noAutofit/>
          </a:bodyPr>
          <a:lstStyle>
            <a:lvl1pPr marL="0" marR="0" lvl="0" indent="0" algn="ctr" rtl="0">
              <a:spcBef>
                <a:spcPts val="0"/>
              </a:spcBef>
              <a:buNone/>
              <a:defRPr sz="1200" b="0" i="0" u="none" strike="noStrike" cap="none">
                <a:solidFill>
                  <a:schemeClr val="lt1"/>
                </a:solidFill>
                <a:latin typeface="Raleway"/>
                <a:ea typeface="Raleway"/>
                <a:cs typeface="Raleway"/>
                <a:sym typeface="Raleway"/>
              </a:defRPr>
            </a:lvl1pPr>
            <a:lvl2pPr marL="0" marR="0" lvl="1" indent="0" algn="ctr" rtl="0">
              <a:spcBef>
                <a:spcPts val="0"/>
              </a:spcBef>
              <a:buNone/>
              <a:defRPr sz="1200" b="0" i="0" u="none" strike="noStrike" cap="none">
                <a:solidFill>
                  <a:schemeClr val="lt1"/>
                </a:solidFill>
                <a:latin typeface="Raleway"/>
                <a:ea typeface="Raleway"/>
                <a:cs typeface="Raleway"/>
                <a:sym typeface="Raleway"/>
              </a:defRPr>
            </a:lvl2pPr>
            <a:lvl3pPr marL="0" marR="0" lvl="2" indent="0" algn="ctr" rtl="0">
              <a:spcBef>
                <a:spcPts val="0"/>
              </a:spcBef>
              <a:buNone/>
              <a:defRPr sz="1200" b="0" i="0" u="none" strike="noStrike" cap="none">
                <a:solidFill>
                  <a:schemeClr val="lt1"/>
                </a:solidFill>
                <a:latin typeface="Raleway"/>
                <a:ea typeface="Raleway"/>
                <a:cs typeface="Raleway"/>
                <a:sym typeface="Raleway"/>
              </a:defRPr>
            </a:lvl3pPr>
            <a:lvl4pPr marL="0" marR="0" lvl="3" indent="0" algn="ctr" rtl="0">
              <a:spcBef>
                <a:spcPts val="0"/>
              </a:spcBef>
              <a:buNone/>
              <a:defRPr sz="1200" b="0" i="0" u="none" strike="noStrike" cap="none">
                <a:solidFill>
                  <a:schemeClr val="lt1"/>
                </a:solidFill>
                <a:latin typeface="Raleway"/>
                <a:ea typeface="Raleway"/>
                <a:cs typeface="Raleway"/>
                <a:sym typeface="Raleway"/>
              </a:defRPr>
            </a:lvl4pPr>
            <a:lvl5pPr marL="0" marR="0" lvl="4" indent="0" algn="ctr" rtl="0">
              <a:spcBef>
                <a:spcPts val="0"/>
              </a:spcBef>
              <a:buNone/>
              <a:defRPr sz="1200" b="0" i="0" u="none" strike="noStrike" cap="none">
                <a:solidFill>
                  <a:schemeClr val="lt1"/>
                </a:solidFill>
                <a:latin typeface="Raleway"/>
                <a:ea typeface="Raleway"/>
                <a:cs typeface="Raleway"/>
                <a:sym typeface="Raleway"/>
              </a:defRPr>
            </a:lvl5pPr>
            <a:lvl6pPr marL="0" marR="0" lvl="5" indent="0" algn="ctr" rtl="0">
              <a:spcBef>
                <a:spcPts val="0"/>
              </a:spcBef>
              <a:buNone/>
              <a:defRPr sz="1200" b="0" i="0" u="none" strike="noStrike" cap="none">
                <a:solidFill>
                  <a:schemeClr val="lt1"/>
                </a:solidFill>
                <a:latin typeface="Raleway"/>
                <a:ea typeface="Raleway"/>
                <a:cs typeface="Raleway"/>
                <a:sym typeface="Raleway"/>
              </a:defRPr>
            </a:lvl6pPr>
            <a:lvl7pPr marL="0" marR="0" lvl="6" indent="0" algn="ctr" rtl="0">
              <a:spcBef>
                <a:spcPts val="0"/>
              </a:spcBef>
              <a:buNone/>
              <a:defRPr sz="1200" b="0" i="0" u="none" strike="noStrike" cap="none">
                <a:solidFill>
                  <a:schemeClr val="lt1"/>
                </a:solidFill>
                <a:latin typeface="Raleway"/>
                <a:ea typeface="Raleway"/>
                <a:cs typeface="Raleway"/>
                <a:sym typeface="Raleway"/>
              </a:defRPr>
            </a:lvl7pPr>
            <a:lvl8pPr marL="0" marR="0" lvl="7" indent="0" algn="ctr" rtl="0">
              <a:spcBef>
                <a:spcPts val="0"/>
              </a:spcBef>
              <a:buNone/>
              <a:defRPr sz="1200" b="0" i="0" u="none" strike="noStrike" cap="none">
                <a:solidFill>
                  <a:schemeClr val="lt1"/>
                </a:solidFill>
                <a:latin typeface="Raleway"/>
                <a:ea typeface="Raleway"/>
                <a:cs typeface="Raleway"/>
                <a:sym typeface="Raleway"/>
              </a:defRPr>
            </a:lvl8pPr>
            <a:lvl9pPr marL="0" marR="0" lvl="8" indent="0" algn="ctr" rtl="0">
              <a:spcBef>
                <a:spcPts val="0"/>
              </a:spcBef>
              <a:buNone/>
              <a:defRPr sz="1200" b="0" i="0" u="none" strike="noStrike" cap="none">
                <a:solidFill>
                  <a:schemeClr val="lt1"/>
                </a:solidFill>
                <a:latin typeface="Raleway"/>
                <a:ea typeface="Raleway"/>
                <a:cs typeface="Raleway"/>
                <a:sym typeface="Raleway"/>
              </a:defRPr>
            </a:lvl9pPr>
          </a:lstStyle>
          <a:p>
            <a:pPr marL="0" lvl="0" indent="0">
              <a:spcBef>
                <a:spcPts val="0"/>
              </a:spcBef>
              <a:spcAft>
                <a:spcPts val="0"/>
              </a:spcAft>
              <a:buNone/>
            </a:pPr>
            <a:fld id="{00000000-1234-1234-1234-123412341234}" type="slidenum">
              <a:rPr lang="en-US"/>
              <a:t>‹#›</a:t>
            </a:fld>
            <a:endParaRPr/>
          </a:p>
        </p:txBody>
      </p:sp>
      <p:sp>
        <p:nvSpPr>
          <p:cNvPr id="75" name="Shape 75"/>
          <p:cNvSpPr txBox="1">
            <a:spLocks noGrp="1"/>
          </p:cNvSpPr>
          <p:nvPr>
            <p:ph type="ftr" idx="11"/>
          </p:nvPr>
        </p:nvSpPr>
        <p:spPr>
          <a:xfrm>
            <a:off x="9944099" y="6330949"/>
            <a:ext cx="1628775" cy="365125"/>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1600" b="0" i="0" u="none" strike="noStrike" cap="none">
                <a:solidFill>
                  <a:srgbClr val="888888"/>
                </a:solidFill>
                <a:latin typeface="Raleway"/>
                <a:ea typeface="Raleway"/>
                <a:cs typeface="Raleway"/>
                <a:sym typeface="Raleway"/>
              </a:defRPr>
            </a:lvl1pPr>
            <a:lvl2pPr marR="0" lvl="1" algn="l" rtl="0">
              <a:spcBef>
                <a:spcPts val="0"/>
              </a:spcBef>
              <a:spcAft>
                <a:spcPts val="0"/>
              </a:spcAft>
              <a:buSzPts val="1400"/>
              <a:buNone/>
              <a:defRPr sz="1800" b="0" i="0" u="none" strike="noStrike" cap="none">
                <a:solidFill>
                  <a:schemeClr val="dk1"/>
                </a:solidFill>
                <a:latin typeface="Raleway"/>
                <a:ea typeface="Raleway"/>
                <a:cs typeface="Raleway"/>
                <a:sym typeface="Raleway"/>
              </a:defRPr>
            </a:lvl2pPr>
            <a:lvl3pPr marR="0" lvl="2" algn="l" rtl="0">
              <a:spcBef>
                <a:spcPts val="0"/>
              </a:spcBef>
              <a:spcAft>
                <a:spcPts val="0"/>
              </a:spcAft>
              <a:buSzPts val="1400"/>
              <a:buNone/>
              <a:defRPr sz="1800" b="0" i="0" u="none" strike="noStrike" cap="none">
                <a:solidFill>
                  <a:schemeClr val="dk1"/>
                </a:solidFill>
                <a:latin typeface="Raleway"/>
                <a:ea typeface="Raleway"/>
                <a:cs typeface="Raleway"/>
                <a:sym typeface="Raleway"/>
              </a:defRPr>
            </a:lvl3pPr>
            <a:lvl4pPr marR="0" lvl="3" algn="l" rtl="0">
              <a:spcBef>
                <a:spcPts val="0"/>
              </a:spcBef>
              <a:spcAft>
                <a:spcPts val="0"/>
              </a:spcAft>
              <a:buSzPts val="1400"/>
              <a:buNone/>
              <a:defRPr sz="1800" b="0" i="0" u="none" strike="noStrike" cap="none">
                <a:solidFill>
                  <a:schemeClr val="dk1"/>
                </a:solidFill>
                <a:latin typeface="Raleway"/>
                <a:ea typeface="Raleway"/>
                <a:cs typeface="Raleway"/>
                <a:sym typeface="Raleway"/>
              </a:defRPr>
            </a:lvl4pPr>
            <a:lvl5pPr marR="0" lvl="4" algn="l" rtl="0">
              <a:spcBef>
                <a:spcPts val="0"/>
              </a:spcBef>
              <a:spcAft>
                <a:spcPts val="0"/>
              </a:spcAft>
              <a:buSzPts val="1400"/>
              <a:buNone/>
              <a:defRPr sz="1800" b="0" i="0" u="none" strike="noStrike" cap="none">
                <a:solidFill>
                  <a:schemeClr val="dk1"/>
                </a:solidFill>
                <a:latin typeface="Raleway"/>
                <a:ea typeface="Raleway"/>
                <a:cs typeface="Raleway"/>
                <a:sym typeface="Raleway"/>
              </a:defRPr>
            </a:lvl5pPr>
            <a:lvl6pPr marR="0" lvl="5" algn="l" rtl="0">
              <a:spcBef>
                <a:spcPts val="0"/>
              </a:spcBef>
              <a:spcAft>
                <a:spcPts val="0"/>
              </a:spcAft>
              <a:buSzPts val="1400"/>
              <a:buNone/>
              <a:defRPr sz="1800" b="0" i="0" u="none" strike="noStrike" cap="none">
                <a:solidFill>
                  <a:schemeClr val="dk1"/>
                </a:solidFill>
                <a:latin typeface="Raleway"/>
                <a:ea typeface="Raleway"/>
                <a:cs typeface="Raleway"/>
                <a:sym typeface="Raleway"/>
              </a:defRPr>
            </a:lvl6pPr>
            <a:lvl7pPr marR="0" lvl="6" algn="l" rtl="0">
              <a:spcBef>
                <a:spcPts val="0"/>
              </a:spcBef>
              <a:spcAft>
                <a:spcPts val="0"/>
              </a:spcAft>
              <a:buSzPts val="1400"/>
              <a:buNone/>
              <a:defRPr sz="1800" b="0" i="0" u="none" strike="noStrike" cap="none">
                <a:solidFill>
                  <a:schemeClr val="dk1"/>
                </a:solidFill>
                <a:latin typeface="Raleway"/>
                <a:ea typeface="Raleway"/>
                <a:cs typeface="Raleway"/>
                <a:sym typeface="Raleway"/>
              </a:defRPr>
            </a:lvl7pPr>
            <a:lvl8pPr marR="0" lvl="7" algn="l" rtl="0">
              <a:spcBef>
                <a:spcPts val="0"/>
              </a:spcBef>
              <a:spcAft>
                <a:spcPts val="0"/>
              </a:spcAft>
              <a:buSzPts val="1400"/>
              <a:buNone/>
              <a:defRPr sz="1800" b="0" i="0" u="none" strike="noStrike" cap="none">
                <a:solidFill>
                  <a:schemeClr val="dk1"/>
                </a:solidFill>
                <a:latin typeface="Raleway"/>
                <a:ea typeface="Raleway"/>
                <a:cs typeface="Raleway"/>
                <a:sym typeface="Raleway"/>
              </a:defRPr>
            </a:lvl8pPr>
            <a:lvl9pPr marR="0" lvl="8" algn="l" rtl="0">
              <a:spcBef>
                <a:spcPts val="0"/>
              </a:spcBef>
              <a:spcAft>
                <a:spcPts val="0"/>
              </a:spcAft>
              <a:buSzPts val="1400"/>
              <a:buNone/>
              <a:defRPr sz="1800" b="0" i="0" u="none" strike="noStrike" cap="none">
                <a:solidFill>
                  <a:schemeClr val="dk1"/>
                </a:solidFill>
                <a:latin typeface="Raleway"/>
                <a:ea typeface="Raleway"/>
                <a:cs typeface="Raleway"/>
                <a:sym typeface="Raleway"/>
              </a:defRPr>
            </a:lvl9pPr>
          </a:lstStyle>
          <a:p>
            <a:endParaRPr/>
          </a:p>
        </p:txBody>
      </p:sp>
      <p:sp>
        <p:nvSpPr>
          <p:cNvPr id="76" name="Shape 76"/>
          <p:cNvSpPr>
            <a:spLocks noGrp="1"/>
          </p:cNvSpPr>
          <p:nvPr>
            <p:ph type="pic" idx="2"/>
          </p:nvPr>
        </p:nvSpPr>
        <p:spPr>
          <a:xfrm>
            <a:off x="5010150" y="0"/>
            <a:ext cx="7181850" cy="6629400"/>
          </a:xfrm>
          <a:prstGeom prst="rect">
            <a:avLst/>
          </a:prstGeom>
          <a:noFill/>
          <a:ln>
            <a:noFill/>
          </a:ln>
        </p:spPr>
        <p:txBody>
          <a:bodyPr spcFirstLastPara="1" wrap="square" lIns="91425" tIns="91425" rIns="91425" bIns="91425" anchor="ctr" anchorCtr="0"/>
          <a:lstStyle>
            <a:lvl1pPr marR="0" lvl="0" algn="ctr"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Raleway"/>
                <a:ea typeface="Raleway"/>
                <a:cs typeface="Raleway"/>
                <a:sym typeface="Raleway"/>
              </a:defRPr>
            </a:lvl1pPr>
            <a:lvl2pPr marR="0" lvl="1"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Raleway"/>
                <a:ea typeface="Raleway"/>
                <a:cs typeface="Raleway"/>
                <a:sym typeface="Raleway"/>
              </a:defRPr>
            </a:lvl2pPr>
            <a:lvl3pPr marR="0" lvl="2"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Raleway"/>
                <a:ea typeface="Raleway"/>
                <a:cs typeface="Raleway"/>
                <a:sym typeface="Raleway"/>
              </a:defRPr>
            </a:lvl3pPr>
            <a:lvl4pPr marR="0" lvl="3" algn="l" rtl="0">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Raleway"/>
                <a:ea typeface="Raleway"/>
                <a:cs typeface="Raleway"/>
                <a:sym typeface="Raleway"/>
              </a:defRPr>
            </a:lvl4pPr>
            <a:lvl5pPr marR="0" lvl="4" algn="l" rtl="0">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Raleway"/>
                <a:ea typeface="Raleway"/>
                <a:cs typeface="Raleway"/>
                <a:sym typeface="Raleway"/>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aleway"/>
                <a:ea typeface="Raleway"/>
                <a:cs typeface="Raleway"/>
                <a:sym typeface="Raleway"/>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aleway"/>
                <a:ea typeface="Raleway"/>
                <a:cs typeface="Raleway"/>
                <a:sym typeface="Raleway"/>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aleway"/>
                <a:ea typeface="Raleway"/>
                <a:cs typeface="Raleway"/>
                <a:sym typeface="Raleway"/>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aleway"/>
                <a:ea typeface="Raleway"/>
                <a:cs typeface="Raleway"/>
                <a:sym typeface="Raleway"/>
              </a:defRPr>
            </a:lvl9pPr>
          </a:lstStyle>
          <a:p>
            <a:endParaRPr/>
          </a:p>
        </p:txBody>
      </p:sp>
      <p:sp>
        <p:nvSpPr>
          <p:cNvPr id="77" name="Shape 77"/>
          <p:cNvSpPr/>
          <p:nvPr/>
        </p:nvSpPr>
        <p:spPr>
          <a:xfrm rot="10800000" flipH="1">
            <a:off x="5010150" y="0"/>
            <a:ext cx="4543424" cy="6629400"/>
          </a:xfrm>
          <a:custGeom>
            <a:avLst/>
            <a:gdLst/>
            <a:ahLst/>
            <a:cxnLst/>
            <a:rect l="0" t="0" r="0" b="0"/>
            <a:pathLst>
              <a:path w="4543424" h="6629400" extrusionOk="0">
                <a:moveTo>
                  <a:pt x="2990850" y="6629400"/>
                </a:moveTo>
                <a:lnTo>
                  <a:pt x="0" y="0"/>
                </a:lnTo>
                <a:lnTo>
                  <a:pt x="4543424" y="6629400"/>
                </a:lnTo>
                <a:lnTo>
                  <a:pt x="2990850" y="662940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Raleway"/>
              <a:ea typeface="Raleway"/>
              <a:cs typeface="Raleway"/>
              <a:sym typeface="Raleway"/>
            </a:endParaRPr>
          </a:p>
        </p:txBody>
      </p:sp>
      <p:sp>
        <p:nvSpPr>
          <p:cNvPr id="78" name="Shape 78"/>
          <p:cNvSpPr/>
          <p:nvPr/>
        </p:nvSpPr>
        <p:spPr>
          <a:xfrm rot="-5400000">
            <a:off x="7610478" y="2022471"/>
            <a:ext cx="2019299" cy="7219954"/>
          </a:xfrm>
          <a:custGeom>
            <a:avLst/>
            <a:gdLst/>
            <a:ahLst/>
            <a:cxnLst/>
            <a:rect l="0" t="0" r="0" b="0"/>
            <a:pathLst>
              <a:path w="2125026" h="6664937" extrusionOk="0">
                <a:moveTo>
                  <a:pt x="1105320" y="6647166"/>
                </a:moveTo>
                <a:lnTo>
                  <a:pt x="0" y="0"/>
                </a:lnTo>
                <a:lnTo>
                  <a:pt x="2125026" y="6664937"/>
                </a:lnTo>
                <a:lnTo>
                  <a:pt x="1105320" y="6647166"/>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Raleway"/>
              <a:ea typeface="Raleway"/>
              <a:cs typeface="Raleway"/>
              <a:sym typeface="Raleway"/>
            </a:endParaRPr>
          </a:p>
        </p:txBody>
      </p:sp>
      <p:sp>
        <p:nvSpPr>
          <p:cNvPr id="79" name="Shape 79"/>
          <p:cNvSpPr txBox="1">
            <a:spLocks noGrp="1"/>
          </p:cNvSpPr>
          <p:nvPr>
            <p:ph type="body" idx="1"/>
          </p:nvPr>
        </p:nvSpPr>
        <p:spPr>
          <a:xfrm>
            <a:off x="171450" y="1657350"/>
            <a:ext cx="5486400" cy="4267200"/>
          </a:xfrm>
          <a:prstGeom prst="rect">
            <a:avLst/>
          </a:prstGeom>
          <a:noFill/>
          <a:ln>
            <a:noFill/>
          </a:ln>
        </p:spPr>
        <p:txBody>
          <a:bodyPr spcFirstLastPara="1" wrap="square" lIns="91425" tIns="91425" rIns="91425" bIns="91425" anchor="t" anchorCtr="0"/>
          <a:lstStyle>
            <a:lvl1pPr marL="457200" marR="0" lvl="0"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Raleway"/>
                <a:ea typeface="Raleway"/>
                <a:cs typeface="Raleway"/>
                <a:sym typeface="Raleway"/>
              </a:defRPr>
            </a:lvl1pPr>
            <a:lvl2pPr marL="914400" marR="0" lvl="1"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Raleway"/>
                <a:ea typeface="Raleway"/>
                <a:cs typeface="Raleway"/>
                <a:sym typeface="Raleway"/>
              </a:defRPr>
            </a:lvl2pPr>
            <a:lvl3pPr marL="1371600" marR="0" lvl="2"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Raleway"/>
                <a:ea typeface="Raleway"/>
                <a:cs typeface="Raleway"/>
                <a:sym typeface="Raleway"/>
              </a:defRPr>
            </a:lvl3pPr>
            <a:lvl4pPr marL="1828800" marR="0" lvl="3" indent="-304800" algn="l" rtl="0">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Raleway"/>
                <a:ea typeface="Raleway"/>
                <a:cs typeface="Raleway"/>
                <a:sym typeface="Raleway"/>
              </a:defRPr>
            </a:lvl4pPr>
            <a:lvl5pPr marL="2286000" marR="0" lvl="4" indent="-304800" algn="l" rtl="0">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Raleway"/>
                <a:ea typeface="Raleway"/>
                <a:cs typeface="Raleway"/>
                <a:sym typeface="Ralewa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aleway"/>
                <a:ea typeface="Raleway"/>
                <a:cs typeface="Raleway"/>
                <a:sym typeface="Raleway"/>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aleway"/>
                <a:ea typeface="Raleway"/>
                <a:cs typeface="Raleway"/>
                <a:sym typeface="Raleway"/>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aleway"/>
                <a:ea typeface="Raleway"/>
                <a:cs typeface="Raleway"/>
                <a:sym typeface="Raleway"/>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23600351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1_Picture with Caption">
    <p:spTree>
      <p:nvGrpSpPr>
        <p:cNvPr id="1" name="Shape 69"/>
        <p:cNvGrpSpPr/>
        <p:nvPr/>
      </p:nvGrpSpPr>
      <p:grpSpPr>
        <a:xfrm>
          <a:off x="0" y="0"/>
          <a:ext cx="0" cy="0"/>
          <a:chOff x="0" y="0"/>
          <a:chExt cx="0" cy="0"/>
        </a:xfrm>
      </p:grpSpPr>
      <p:sp>
        <p:nvSpPr>
          <p:cNvPr id="70" name="Google Shape;70;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2" name="Google Shape;72;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3" name="Google Shape;73;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0660237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2_Custom Layout">
  <p:cSld name="2_Custom Layout">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1683920" y="336913"/>
            <a:ext cx="9114881" cy="806087"/>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3F3F3F"/>
              </a:buClr>
              <a:buSzPts val="4400"/>
              <a:buFont typeface="Arial"/>
              <a:buNone/>
              <a:defRPr sz="4400" b="0" i="0" u="none" strike="noStrike" cap="none">
                <a:solidFill>
                  <a:srgbClr val="3F3F3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6" name="Shape 56"/>
          <p:cNvSpPr txBox="1">
            <a:spLocks noGrp="1"/>
          </p:cNvSpPr>
          <p:nvPr>
            <p:ph type="sldNum" idx="12"/>
          </p:nvPr>
        </p:nvSpPr>
        <p:spPr>
          <a:xfrm>
            <a:off x="11433972" y="6305550"/>
            <a:ext cx="758027" cy="415924"/>
          </a:xfrm>
          <a:prstGeom prst="rect">
            <a:avLst/>
          </a:prstGeom>
          <a:solidFill>
            <a:schemeClr val="accent1"/>
          </a:solidFill>
          <a:ln>
            <a:noFill/>
          </a:ln>
        </p:spPr>
        <p:txBody>
          <a:bodyPr spcFirstLastPara="1" wrap="square" lIns="91425" tIns="45700" rIns="91425" bIns="45700" anchor="ctr" anchorCtr="0">
            <a:noAutofit/>
          </a:bodyPr>
          <a:lstStyle>
            <a:lvl1pPr marL="0" marR="0" lvl="0" indent="0" algn="ctr" rtl="0">
              <a:spcBef>
                <a:spcPts val="0"/>
              </a:spcBef>
              <a:buNone/>
              <a:defRPr sz="1200" b="0" i="0" u="none" strike="noStrike" cap="none">
                <a:solidFill>
                  <a:schemeClr val="lt1"/>
                </a:solidFill>
                <a:latin typeface="Raleway"/>
                <a:ea typeface="Raleway"/>
                <a:cs typeface="Raleway"/>
                <a:sym typeface="Raleway"/>
              </a:defRPr>
            </a:lvl1pPr>
            <a:lvl2pPr marL="0" marR="0" lvl="1" indent="0" algn="ctr" rtl="0">
              <a:spcBef>
                <a:spcPts val="0"/>
              </a:spcBef>
              <a:buNone/>
              <a:defRPr sz="1200" b="0" i="0" u="none" strike="noStrike" cap="none">
                <a:solidFill>
                  <a:schemeClr val="lt1"/>
                </a:solidFill>
                <a:latin typeface="Raleway"/>
                <a:ea typeface="Raleway"/>
                <a:cs typeface="Raleway"/>
                <a:sym typeface="Raleway"/>
              </a:defRPr>
            </a:lvl2pPr>
            <a:lvl3pPr marL="0" marR="0" lvl="2" indent="0" algn="ctr" rtl="0">
              <a:spcBef>
                <a:spcPts val="0"/>
              </a:spcBef>
              <a:buNone/>
              <a:defRPr sz="1200" b="0" i="0" u="none" strike="noStrike" cap="none">
                <a:solidFill>
                  <a:schemeClr val="lt1"/>
                </a:solidFill>
                <a:latin typeface="Raleway"/>
                <a:ea typeface="Raleway"/>
                <a:cs typeface="Raleway"/>
                <a:sym typeface="Raleway"/>
              </a:defRPr>
            </a:lvl3pPr>
            <a:lvl4pPr marL="0" marR="0" lvl="3" indent="0" algn="ctr" rtl="0">
              <a:spcBef>
                <a:spcPts val="0"/>
              </a:spcBef>
              <a:buNone/>
              <a:defRPr sz="1200" b="0" i="0" u="none" strike="noStrike" cap="none">
                <a:solidFill>
                  <a:schemeClr val="lt1"/>
                </a:solidFill>
                <a:latin typeface="Raleway"/>
                <a:ea typeface="Raleway"/>
                <a:cs typeface="Raleway"/>
                <a:sym typeface="Raleway"/>
              </a:defRPr>
            </a:lvl4pPr>
            <a:lvl5pPr marL="0" marR="0" lvl="4" indent="0" algn="ctr" rtl="0">
              <a:spcBef>
                <a:spcPts val="0"/>
              </a:spcBef>
              <a:buNone/>
              <a:defRPr sz="1200" b="0" i="0" u="none" strike="noStrike" cap="none">
                <a:solidFill>
                  <a:schemeClr val="lt1"/>
                </a:solidFill>
                <a:latin typeface="Raleway"/>
                <a:ea typeface="Raleway"/>
                <a:cs typeface="Raleway"/>
                <a:sym typeface="Raleway"/>
              </a:defRPr>
            </a:lvl5pPr>
            <a:lvl6pPr marL="0" marR="0" lvl="5" indent="0" algn="ctr" rtl="0">
              <a:spcBef>
                <a:spcPts val="0"/>
              </a:spcBef>
              <a:buNone/>
              <a:defRPr sz="1200" b="0" i="0" u="none" strike="noStrike" cap="none">
                <a:solidFill>
                  <a:schemeClr val="lt1"/>
                </a:solidFill>
                <a:latin typeface="Raleway"/>
                <a:ea typeface="Raleway"/>
                <a:cs typeface="Raleway"/>
                <a:sym typeface="Raleway"/>
              </a:defRPr>
            </a:lvl6pPr>
            <a:lvl7pPr marL="0" marR="0" lvl="6" indent="0" algn="ctr" rtl="0">
              <a:spcBef>
                <a:spcPts val="0"/>
              </a:spcBef>
              <a:buNone/>
              <a:defRPr sz="1200" b="0" i="0" u="none" strike="noStrike" cap="none">
                <a:solidFill>
                  <a:schemeClr val="lt1"/>
                </a:solidFill>
                <a:latin typeface="Raleway"/>
                <a:ea typeface="Raleway"/>
                <a:cs typeface="Raleway"/>
                <a:sym typeface="Raleway"/>
              </a:defRPr>
            </a:lvl7pPr>
            <a:lvl8pPr marL="0" marR="0" lvl="7" indent="0" algn="ctr" rtl="0">
              <a:spcBef>
                <a:spcPts val="0"/>
              </a:spcBef>
              <a:buNone/>
              <a:defRPr sz="1200" b="0" i="0" u="none" strike="noStrike" cap="none">
                <a:solidFill>
                  <a:schemeClr val="lt1"/>
                </a:solidFill>
                <a:latin typeface="Raleway"/>
                <a:ea typeface="Raleway"/>
                <a:cs typeface="Raleway"/>
                <a:sym typeface="Raleway"/>
              </a:defRPr>
            </a:lvl8pPr>
            <a:lvl9pPr marL="0" marR="0" lvl="8" indent="0" algn="ctr" rtl="0">
              <a:spcBef>
                <a:spcPts val="0"/>
              </a:spcBef>
              <a:buNone/>
              <a:defRPr sz="1200" b="0" i="0" u="none" strike="noStrike" cap="none">
                <a:solidFill>
                  <a:schemeClr val="lt1"/>
                </a:solidFill>
                <a:latin typeface="Raleway"/>
                <a:ea typeface="Raleway"/>
                <a:cs typeface="Raleway"/>
                <a:sym typeface="Raleway"/>
              </a:defRPr>
            </a:lvl9pPr>
          </a:lstStyle>
          <a:p>
            <a:pPr marL="0" lvl="0" indent="0">
              <a:spcBef>
                <a:spcPts val="0"/>
              </a:spcBef>
              <a:spcAft>
                <a:spcPts val="0"/>
              </a:spcAft>
              <a:buNone/>
            </a:pPr>
            <a:fld id="{00000000-1234-1234-1234-123412341234}" type="slidenum">
              <a:rPr lang="en-US"/>
              <a:t>‹#›</a:t>
            </a:fld>
            <a:endParaRPr/>
          </a:p>
        </p:txBody>
      </p:sp>
      <p:sp>
        <p:nvSpPr>
          <p:cNvPr id="57" name="Shape 57"/>
          <p:cNvSpPr txBox="1">
            <a:spLocks noGrp="1"/>
          </p:cNvSpPr>
          <p:nvPr>
            <p:ph type="ftr" idx="11"/>
          </p:nvPr>
        </p:nvSpPr>
        <p:spPr>
          <a:xfrm>
            <a:off x="9944099" y="6330949"/>
            <a:ext cx="1628775" cy="365125"/>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1600" b="0" i="0" u="none" strike="noStrike" cap="none">
                <a:solidFill>
                  <a:srgbClr val="888888"/>
                </a:solidFill>
                <a:latin typeface="Raleway"/>
                <a:ea typeface="Raleway"/>
                <a:cs typeface="Raleway"/>
                <a:sym typeface="Raleway"/>
              </a:defRPr>
            </a:lvl1pPr>
            <a:lvl2pPr marR="0" lvl="1" algn="l" rtl="0">
              <a:spcBef>
                <a:spcPts val="0"/>
              </a:spcBef>
              <a:spcAft>
                <a:spcPts val="0"/>
              </a:spcAft>
              <a:buSzPts val="1400"/>
              <a:buNone/>
              <a:defRPr sz="1800" b="0" i="0" u="none" strike="noStrike" cap="none">
                <a:solidFill>
                  <a:schemeClr val="dk1"/>
                </a:solidFill>
                <a:latin typeface="Raleway"/>
                <a:ea typeface="Raleway"/>
                <a:cs typeface="Raleway"/>
                <a:sym typeface="Raleway"/>
              </a:defRPr>
            </a:lvl2pPr>
            <a:lvl3pPr marR="0" lvl="2" algn="l" rtl="0">
              <a:spcBef>
                <a:spcPts val="0"/>
              </a:spcBef>
              <a:spcAft>
                <a:spcPts val="0"/>
              </a:spcAft>
              <a:buSzPts val="1400"/>
              <a:buNone/>
              <a:defRPr sz="1800" b="0" i="0" u="none" strike="noStrike" cap="none">
                <a:solidFill>
                  <a:schemeClr val="dk1"/>
                </a:solidFill>
                <a:latin typeface="Raleway"/>
                <a:ea typeface="Raleway"/>
                <a:cs typeface="Raleway"/>
                <a:sym typeface="Raleway"/>
              </a:defRPr>
            </a:lvl3pPr>
            <a:lvl4pPr marR="0" lvl="3" algn="l" rtl="0">
              <a:spcBef>
                <a:spcPts val="0"/>
              </a:spcBef>
              <a:spcAft>
                <a:spcPts val="0"/>
              </a:spcAft>
              <a:buSzPts val="1400"/>
              <a:buNone/>
              <a:defRPr sz="1800" b="0" i="0" u="none" strike="noStrike" cap="none">
                <a:solidFill>
                  <a:schemeClr val="dk1"/>
                </a:solidFill>
                <a:latin typeface="Raleway"/>
                <a:ea typeface="Raleway"/>
                <a:cs typeface="Raleway"/>
                <a:sym typeface="Raleway"/>
              </a:defRPr>
            </a:lvl4pPr>
            <a:lvl5pPr marR="0" lvl="4" algn="l" rtl="0">
              <a:spcBef>
                <a:spcPts val="0"/>
              </a:spcBef>
              <a:spcAft>
                <a:spcPts val="0"/>
              </a:spcAft>
              <a:buSzPts val="1400"/>
              <a:buNone/>
              <a:defRPr sz="1800" b="0" i="0" u="none" strike="noStrike" cap="none">
                <a:solidFill>
                  <a:schemeClr val="dk1"/>
                </a:solidFill>
                <a:latin typeface="Raleway"/>
                <a:ea typeface="Raleway"/>
                <a:cs typeface="Raleway"/>
                <a:sym typeface="Raleway"/>
              </a:defRPr>
            </a:lvl5pPr>
            <a:lvl6pPr marR="0" lvl="5" algn="l" rtl="0">
              <a:spcBef>
                <a:spcPts val="0"/>
              </a:spcBef>
              <a:spcAft>
                <a:spcPts val="0"/>
              </a:spcAft>
              <a:buSzPts val="1400"/>
              <a:buNone/>
              <a:defRPr sz="1800" b="0" i="0" u="none" strike="noStrike" cap="none">
                <a:solidFill>
                  <a:schemeClr val="dk1"/>
                </a:solidFill>
                <a:latin typeface="Raleway"/>
                <a:ea typeface="Raleway"/>
                <a:cs typeface="Raleway"/>
                <a:sym typeface="Raleway"/>
              </a:defRPr>
            </a:lvl6pPr>
            <a:lvl7pPr marR="0" lvl="6" algn="l" rtl="0">
              <a:spcBef>
                <a:spcPts val="0"/>
              </a:spcBef>
              <a:spcAft>
                <a:spcPts val="0"/>
              </a:spcAft>
              <a:buSzPts val="1400"/>
              <a:buNone/>
              <a:defRPr sz="1800" b="0" i="0" u="none" strike="noStrike" cap="none">
                <a:solidFill>
                  <a:schemeClr val="dk1"/>
                </a:solidFill>
                <a:latin typeface="Raleway"/>
                <a:ea typeface="Raleway"/>
                <a:cs typeface="Raleway"/>
                <a:sym typeface="Raleway"/>
              </a:defRPr>
            </a:lvl7pPr>
            <a:lvl8pPr marR="0" lvl="7" algn="l" rtl="0">
              <a:spcBef>
                <a:spcPts val="0"/>
              </a:spcBef>
              <a:spcAft>
                <a:spcPts val="0"/>
              </a:spcAft>
              <a:buSzPts val="1400"/>
              <a:buNone/>
              <a:defRPr sz="1800" b="0" i="0" u="none" strike="noStrike" cap="none">
                <a:solidFill>
                  <a:schemeClr val="dk1"/>
                </a:solidFill>
                <a:latin typeface="Raleway"/>
                <a:ea typeface="Raleway"/>
                <a:cs typeface="Raleway"/>
                <a:sym typeface="Raleway"/>
              </a:defRPr>
            </a:lvl8pPr>
            <a:lvl9pPr marR="0" lvl="8" algn="l" rtl="0">
              <a:spcBef>
                <a:spcPts val="0"/>
              </a:spcBef>
              <a:spcAft>
                <a:spcPts val="0"/>
              </a:spcAft>
              <a:buSzPts val="1400"/>
              <a:buNone/>
              <a:defRPr sz="1800" b="0" i="0" u="none" strike="noStrike" cap="none">
                <a:solidFill>
                  <a:schemeClr val="dk1"/>
                </a:solidFill>
                <a:latin typeface="Raleway"/>
                <a:ea typeface="Raleway"/>
                <a:cs typeface="Raleway"/>
                <a:sym typeface="Raleway"/>
              </a:defRPr>
            </a:lvl9pPr>
          </a:lstStyle>
          <a:p>
            <a:endParaRPr/>
          </a:p>
        </p:txBody>
      </p:sp>
      <p:grpSp>
        <p:nvGrpSpPr>
          <p:cNvPr id="58" name="Shape 58"/>
          <p:cNvGrpSpPr/>
          <p:nvPr/>
        </p:nvGrpSpPr>
        <p:grpSpPr>
          <a:xfrm>
            <a:off x="6999924" y="539149"/>
            <a:ext cx="4572950" cy="5433398"/>
            <a:chOff x="6999924" y="539149"/>
            <a:chExt cx="4572950" cy="5433398"/>
          </a:xfrm>
        </p:grpSpPr>
        <p:grpSp>
          <p:nvGrpSpPr>
            <p:cNvPr id="59" name="Shape 59"/>
            <p:cNvGrpSpPr/>
            <p:nvPr/>
          </p:nvGrpSpPr>
          <p:grpSpPr>
            <a:xfrm>
              <a:off x="10684694" y="539149"/>
              <a:ext cx="704543" cy="1064039"/>
              <a:chOff x="3984925" y="1594200"/>
              <a:chExt cx="335573" cy="506800"/>
            </a:xfrm>
          </p:grpSpPr>
          <p:sp>
            <p:nvSpPr>
              <p:cNvPr id="60" name="Shape 60"/>
              <p:cNvSpPr/>
              <p:nvPr/>
            </p:nvSpPr>
            <p:spPr>
              <a:xfrm flipH="1">
                <a:off x="3984925" y="1597875"/>
                <a:ext cx="21776" cy="503125"/>
              </a:xfrm>
              <a:custGeom>
                <a:avLst/>
                <a:gdLst/>
                <a:ahLst/>
                <a:cxnLst/>
                <a:rect l="0" t="0" r="0" b="0"/>
                <a:pathLst>
                  <a:path w="1783" h="20125" extrusionOk="0">
                    <a:moveTo>
                      <a:pt x="391" y="0"/>
                    </a:moveTo>
                    <a:lnTo>
                      <a:pt x="293" y="25"/>
                    </a:lnTo>
                    <a:lnTo>
                      <a:pt x="220" y="73"/>
                    </a:lnTo>
                    <a:lnTo>
                      <a:pt x="147" y="147"/>
                    </a:lnTo>
                    <a:lnTo>
                      <a:pt x="98" y="220"/>
                    </a:lnTo>
                    <a:lnTo>
                      <a:pt x="49" y="293"/>
                    </a:lnTo>
                    <a:lnTo>
                      <a:pt x="24" y="391"/>
                    </a:lnTo>
                    <a:lnTo>
                      <a:pt x="0" y="489"/>
                    </a:lnTo>
                    <a:lnTo>
                      <a:pt x="0" y="20125"/>
                    </a:lnTo>
                    <a:lnTo>
                      <a:pt x="1783" y="20125"/>
                    </a:lnTo>
                    <a:lnTo>
                      <a:pt x="1783" y="489"/>
                    </a:lnTo>
                    <a:lnTo>
                      <a:pt x="1783" y="391"/>
                    </a:lnTo>
                    <a:lnTo>
                      <a:pt x="1734" y="293"/>
                    </a:lnTo>
                    <a:lnTo>
                      <a:pt x="1710" y="220"/>
                    </a:lnTo>
                    <a:lnTo>
                      <a:pt x="1636" y="147"/>
                    </a:lnTo>
                    <a:lnTo>
                      <a:pt x="1563" y="73"/>
                    </a:lnTo>
                    <a:lnTo>
                      <a:pt x="1490" y="25"/>
                    </a:lnTo>
                    <a:lnTo>
                      <a:pt x="139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Raleway"/>
                  <a:buNone/>
                </a:pPr>
                <a:endParaRPr sz="1800" b="0" i="0" u="none" strike="noStrike" cap="none">
                  <a:solidFill>
                    <a:schemeClr val="dk1"/>
                  </a:solidFill>
                  <a:latin typeface="Raleway"/>
                  <a:ea typeface="Raleway"/>
                  <a:cs typeface="Raleway"/>
                  <a:sym typeface="Raleway"/>
                </a:endParaRPr>
              </a:p>
            </p:txBody>
          </p:sp>
          <p:sp>
            <p:nvSpPr>
              <p:cNvPr id="61" name="Shape 61"/>
              <p:cNvSpPr/>
              <p:nvPr/>
            </p:nvSpPr>
            <p:spPr>
              <a:xfrm>
                <a:off x="4020073" y="1594200"/>
                <a:ext cx="300425" cy="229600"/>
              </a:xfrm>
              <a:custGeom>
                <a:avLst/>
                <a:gdLst/>
                <a:ahLst/>
                <a:cxnLst/>
                <a:rect l="0" t="0" r="0" b="0"/>
                <a:pathLst>
                  <a:path w="12017" h="9184" extrusionOk="0">
                    <a:moveTo>
                      <a:pt x="2541" y="1"/>
                    </a:moveTo>
                    <a:lnTo>
                      <a:pt x="2174" y="25"/>
                    </a:lnTo>
                    <a:lnTo>
                      <a:pt x="1808" y="74"/>
                    </a:lnTo>
                    <a:lnTo>
                      <a:pt x="1442" y="123"/>
                    </a:lnTo>
                    <a:lnTo>
                      <a:pt x="1100" y="245"/>
                    </a:lnTo>
                    <a:lnTo>
                      <a:pt x="734" y="367"/>
                    </a:lnTo>
                    <a:lnTo>
                      <a:pt x="367" y="538"/>
                    </a:lnTo>
                    <a:lnTo>
                      <a:pt x="1" y="758"/>
                    </a:lnTo>
                    <a:lnTo>
                      <a:pt x="1" y="8427"/>
                    </a:lnTo>
                    <a:lnTo>
                      <a:pt x="367" y="8207"/>
                    </a:lnTo>
                    <a:lnTo>
                      <a:pt x="734" y="8036"/>
                    </a:lnTo>
                    <a:lnTo>
                      <a:pt x="1100" y="7889"/>
                    </a:lnTo>
                    <a:lnTo>
                      <a:pt x="1442" y="7792"/>
                    </a:lnTo>
                    <a:lnTo>
                      <a:pt x="1808" y="7718"/>
                    </a:lnTo>
                    <a:lnTo>
                      <a:pt x="2174" y="7694"/>
                    </a:lnTo>
                    <a:lnTo>
                      <a:pt x="2541" y="7670"/>
                    </a:lnTo>
                    <a:lnTo>
                      <a:pt x="2883" y="7694"/>
                    </a:lnTo>
                    <a:lnTo>
                      <a:pt x="3249" y="7718"/>
                    </a:lnTo>
                    <a:lnTo>
                      <a:pt x="3615" y="7767"/>
                    </a:lnTo>
                    <a:lnTo>
                      <a:pt x="3982" y="7840"/>
                    </a:lnTo>
                    <a:lnTo>
                      <a:pt x="4324" y="7914"/>
                    </a:lnTo>
                    <a:lnTo>
                      <a:pt x="5056" y="8134"/>
                    </a:lnTo>
                    <a:lnTo>
                      <a:pt x="5765" y="8353"/>
                    </a:lnTo>
                    <a:lnTo>
                      <a:pt x="6497" y="8573"/>
                    </a:lnTo>
                    <a:lnTo>
                      <a:pt x="7206" y="8793"/>
                    </a:lnTo>
                    <a:lnTo>
                      <a:pt x="7938" y="8988"/>
                    </a:lnTo>
                    <a:lnTo>
                      <a:pt x="8305" y="9062"/>
                    </a:lnTo>
                    <a:lnTo>
                      <a:pt x="8647" y="9110"/>
                    </a:lnTo>
                    <a:lnTo>
                      <a:pt x="9013" y="9159"/>
                    </a:lnTo>
                    <a:lnTo>
                      <a:pt x="9379" y="9184"/>
                    </a:lnTo>
                    <a:lnTo>
                      <a:pt x="9746" y="9159"/>
                    </a:lnTo>
                    <a:lnTo>
                      <a:pt x="10088" y="9135"/>
                    </a:lnTo>
                    <a:lnTo>
                      <a:pt x="10454" y="9086"/>
                    </a:lnTo>
                    <a:lnTo>
                      <a:pt x="10820" y="8988"/>
                    </a:lnTo>
                    <a:lnTo>
                      <a:pt x="11187" y="8866"/>
                    </a:lnTo>
                    <a:lnTo>
                      <a:pt x="11529" y="8695"/>
                    </a:lnTo>
                    <a:lnTo>
                      <a:pt x="11699" y="8598"/>
                    </a:lnTo>
                    <a:lnTo>
                      <a:pt x="11822" y="8500"/>
                    </a:lnTo>
                    <a:lnTo>
                      <a:pt x="11895" y="8378"/>
                    </a:lnTo>
                    <a:lnTo>
                      <a:pt x="11968" y="8256"/>
                    </a:lnTo>
                    <a:lnTo>
                      <a:pt x="12017" y="8134"/>
                    </a:lnTo>
                    <a:lnTo>
                      <a:pt x="12017" y="8011"/>
                    </a:lnTo>
                    <a:lnTo>
                      <a:pt x="11968" y="7914"/>
                    </a:lnTo>
                    <a:lnTo>
                      <a:pt x="11919" y="7816"/>
                    </a:lnTo>
                    <a:lnTo>
                      <a:pt x="11529" y="7425"/>
                    </a:lnTo>
                    <a:lnTo>
                      <a:pt x="11138" y="6961"/>
                    </a:lnTo>
                    <a:lnTo>
                      <a:pt x="10771" y="6473"/>
                    </a:lnTo>
                    <a:lnTo>
                      <a:pt x="10381" y="5960"/>
                    </a:lnTo>
                    <a:lnTo>
                      <a:pt x="10307" y="5813"/>
                    </a:lnTo>
                    <a:lnTo>
                      <a:pt x="10259" y="5667"/>
                    </a:lnTo>
                    <a:lnTo>
                      <a:pt x="10234" y="5496"/>
                    </a:lnTo>
                    <a:lnTo>
                      <a:pt x="10210" y="5300"/>
                    </a:lnTo>
                    <a:lnTo>
                      <a:pt x="10234" y="5130"/>
                    </a:lnTo>
                    <a:lnTo>
                      <a:pt x="10259" y="4959"/>
                    </a:lnTo>
                    <a:lnTo>
                      <a:pt x="10307" y="4788"/>
                    </a:lnTo>
                    <a:lnTo>
                      <a:pt x="10381" y="4617"/>
                    </a:lnTo>
                    <a:lnTo>
                      <a:pt x="10771" y="3884"/>
                    </a:lnTo>
                    <a:lnTo>
                      <a:pt x="11138" y="3127"/>
                    </a:lnTo>
                    <a:lnTo>
                      <a:pt x="11529" y="2345"/>
                    </a:lnTo>
                    <a:lnTo>
                      <a:pt x="11919" y="1490"/>
                    </a:lnTo>
                    <a:lnTo>
                      <a:pt x="11993" y="1320"/>
                    </a:lnTo>
                    <a:lnTo>
                      <a:pt x="12017" y="1173"/>
                    </a:lnTo>
                    <a:lnTo>
                      <a:pt x="12017" y="1051"/>
                    </a:lnTo>
                    <a:lnTo>
                      <a:pt x="11968" y="978"/>
                    </a:lnTo>
                    <a:lnTo>
                      <a:pt x="11895" y="953"/>
                    </a:lnTo>
                    <a:lnTo>
                      <a:pt x="11822" y="929"/>
                    </a:lnTo>
                    <a:lnTo>
                      <a:pt x="11699" y="978"/>
                    </a:lnTo>
                    <a:lnTo>
                      <a:pt x="11529" y="1026"/>
                    </a:lnTo>
                    <a:lnTo>
                      <a:pt x="11187" y="1197"/>
                    </a:lnTo>
                    <a:lnTo>
                      <a:pt x="10820" y="1320"/>
                    </a:lnTo>
                    <a:lnTo>
                      <a:pt x="10454" y="1417"/>
                    </a:lnTo>
                    <a:lnTo>
                      <a:pt x="10088" y="1466"/>
                    </a:lnTo>
                    <a:lnTo>
                      <a:pt x="9746" y="1515"/>
                    </a:lnTo>
                    <a:lnTo>
                      <a:pt x="9379" y="1515"/>
                    </a:lnTo>
                    <a:lnTo>
                      <a:pt x="9013" y="1490"/>
                    </a:lnTo>
                    <a:lnTo>
                      <a:pt x="8647" y="1466"/>
                    </a:lnTo>
                    <a:lnTo>
                      <a:pt x="8305" y="1393"/>
                    </a:lnTo>
                    <a:lnTo>
                      <a:pt x="7938" y="1320"/>
                    </a:lnTo>
                    <a:lnTo>
                      <a:pt x="7206" y="1149"/>
                    </a:lnTo>
                    <a:lnTo>
                      <a:pt x="6497" y="929"/>
                    </a:lnTo>
                    <a:lnTo>
                      <a:pt x="5765" y="685"/>
                    </a:lnTo>
                    <a:lnTo>
                      <a:pt x="5056" y="465"/>
                    </a:lnTo>
                    <a:lnTo>
                      <a:pt x="4324" y="269"/>
                    </a:lnTo>
                    <a:lnTo>
                      <a:pt x="3982" y="172"/>
                    </a:lnTo>
                    <a:lnTo>
                      <a:pt x="3615" y="98"/>
                    </a:lnTo>
                    <a:lnTo>
                      <a:pt x="3249" y="50"/>
                    </a:lnTo>
                    <a:lnTo>
                      <a:pt x="2883" y="25"/>
                    </a:lnTo>
                    <a:lnTo>
                      <a:pt x="254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Raleway"/>
                  <a:buNone/>
                </a:pPr>
                <a:endParaRPr sz="1800" b="0" i="0" u="none" strike="noStrike" cap="none">
                  <a:solidFill>
                    <a:schemeClr val="dk1"/>
                  </a:solidFill>
                  <a:latin typeface="Raleway"/>
                  <a:ea typeface="Raleway"/>
                  <a:cs typeface="Raleway"/>
                  <a:sym typeface="Raleway"/>
                </a:endParaRPr>
              </a:p>
            </p:txBody>
          </p:sp>
        </p:grpSp>
        <p:grpSp>
          <p:nvGrpSpPr>
            <p:cNvPr id="62" name="Shape 62"/>
            <p:cNvGrpSpPr/>
            <p:nvPr/>
          </p:nvGrpSpPr>
          <p:grpSpPr>
            <a:xfrm>
              <a:off x="6999924" y="1405089"/>
              <a:ext cx="4572950" cy="4567458"/>
              <a:chOff x="6520713" y="1552577"/>
              <a:chExt cx="4572950" cy="4567458"/>
            </a:xfrm>
          </p:grpSpPr>
          <p:sp>
            <p:nvSpPr>
              <p:cNvPr id="63" name="Shape 63"/>
              <p:cNvSpPr/>
              <p:nvPr/>
            </p:nvSpPr>
            <p:spPr>
              <a:xfrm>
                <a:off x="6520713" y="1552577"/>
                <a:ext cx="4567457" cy="4567457"/>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Raleway"/>
                  <a:ea typeface="Raleway"/>
                  <a:cs typeface="Raleway"/>
                  <a:sym typeface="Raleway"/>
                </a:endParaRPr>
              </a:p>
            </p:txBody>
          </p:sp>
          <p:sp>
            <p:nvSpPr>
              <p:cNvPr id="64" name="Shape 64"/>
              <p:cNvSpPr/>
              <p:nvPr/>
            </p:nvSpPr>
            <p:spPr>
              <a:xfrm>
                <a:off x="7915755" y="1910011"/>
                <a:ext cx="3172417" cy="4210024"/>
              </a:xfrm>
              <a:custGeom>
                <a:avLst/>
                <a:gdLst/>
                <a:ahLst/>
                <a:cxnLst/>
                <a:rect l="0" t="0" r="0" b="0"/>
                <a:pathLst>
                  <a:path w="2601577" h="3452479" extrusionOk="0">
                    <a:moveTo>
                      <a:pt x="1731884" y="0"/>
                    </a:moveTo>
                    <a:lnTo>
                      <a:pt x="1775879" y="26728"/>
                    </a:lnTo>
                    <a:cubicBezTo>
                      <a:pt x="1975146" y="161350"/>
                      <a:pt x="2147111" y="333315"/>
                      <a:pt x="2281733" y="532582"/>
                    </a:cubicBezTo>
                    <a:lnTo>
                      <a:pt x="2371591" y="680493"/>
                    </a:lnTo>
                    <a:lnTo>
                      <a:pt x="2381736" y="699856"/>
                    </a:lnTo>
                    <a:lnTo>
                      <a:pt x="2454403" y="850704"/>
                    </a:lnTo>
                    <a:cubicBezTo>
                      <a:pt x="2549172" y="1074762"/>
                      <a:pt x="2601577" y="1321102"/>
                      <a:pt x="2601577" y="1579681"/>
                    </a:cubicBezTo>
                    <a:cubicBezTo>
                      <a:pt x="2601577" y="2613999"/>
                      <a:pt x="1763097" y="3452479"/>
                      <a:pt x="728779" y="3452479"/>
                    </a:cubicBezTo>
                    <a:cubicBezTo>
                      <a:pt x="534845" y="3452479"/>
                      <a:pt x="347795" y="3423001"/>
                      <a:pt x="171866" y="3368282"/>
                    </a:cubicBezTo>
                    <a:lnTo>
                      <a:pt x="0" y="3305378"/>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Raleway"/>
                  <a:ea typeface="Raleway"/>
                  <a:cs typeface="Raleway"/>
                  <a:sym typeface="Raleway"/>
                </a:endParaRPr>
              </a:p>
            </p:txBody>
          </p:sp>
          <p:sp>
            <p:nvSpPr>
              <p:cNvPr id="65" name="Shape 65"/>
              <p:cNvSpPr/>
              <p:nvPr/>
            </p:nvSpPr>
            <p:spPr>
              <a:xfrm>
                <a:off x="6747869" y="3634428"/>
                <a:ext cx="2129598" cy="2485606"/>
              </a:xfrm>
              <a:custGeom>
                <a:avLst/>
                <a:gdLst/>
                <a:ahLst/>
                <a:cxnLst/>
                <a:rect l="0" t="0" r="0" b="0"/>
                <a:pathLst>
                  <a:path w="1746401" h="2038350" extrusionOk="0">
                    <a:moveTo>
                      <a:pt x="565912" y="0"/>
                    </a:moveTo>
                    <a:lnTo>
                      <a:pt x="1746401" y="2035326"/>
                    </a:lnTo>
                    <a:lnTo>
                      <a:pt x="1686517" y="2038350"/>
                    </a:lnTo>
                    <a:cubicBezTo>
                      <a:pt x="975424" y="2038350"/>
                      <a:pt x="356894" y="1642037"/>
                      <a:pt x="39756" y="1058239"/>
                    </a:cubicBezTo>
                    <a:lnTo>
                      <a:pt x="0" y="975711"/>
                    </a:lnTo>
                    <a:close/>
                  </a:path>
                </a:pathLst>
              </a:custGeom>
              <a:solidFill>
                <a:schemeClr val="accent1"/>
              </a:solidFill>
              <a:ln>
                <a:noFill/>
              </a:ln>
              <a:effectLst>
                <a:outerShdw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Raleway"/>
                  <a:ea typeface="Raleway"/>
                  <a:cs typeface="Raleway"/>
                  <a:sym typeface="Raleway"/>
                </a:endParaRPr>
              </a:p>
            </p:txBody>
          </p:sp>
          <p:sp>
            <p:nvSpPr>
              <p:cNvPr id="66" name="Shape 66"/>
              <p:cNvSpPr/>
              <p:nvPr/>
            </p:nvSpPr>
            <p:spPr>
              <a:xfrm>
                <a:off x="8545624" y="1917402"/>
                <a:ext cx="2548039" cy="3115094"/>
              </a:xfrm>
              <a:custGeom>
                <a:avLst/>
                <a:gdLst/>
                <a:ahLst/>
                <a:cxnLst/>
                <a:rect l="0" t="0" r="0" b="0"/>
                <a:pathLst>
                  <a:path w="2089549" h="2554569" extrusionOk="0">
                    <a:moveTo>
                      <a:pt x="1229832" y="0"/>
                    </a:moveTo>
                    <a:lnTo>
                      <a:pt x="1263851" y="20667"/>
                    </a:lnTo>
                    <a:cubicBezTo>
                      <a:pt x="1413301" y="121633"/>
                      <a:pt x="1547394" y="243605"/>
                      <a:pt x="1661893" y="382347"/>
                    </a:cubicBezTo>
                    <a:lnTo>
                      <a:pt x="1766130" y="521740"/>
                    </a:lnTo>
                    <a:lnTo>
                      <a:pt x="1957438" y="885796"/>
                    </a:lnTo>
                    <a:lnTo>
                      <a:pt x="2005352" y="1016707"/>
                    </a:lnTo>
                    <a:cubicBezTo>
                      <a:pt x="2060071" y="1192636"/>
                      <a:pt x="2089549" y="1379686"/>
                      <a:pt x="2089549" y="1573620"/>
                    </a:cubicBezTo>
                    <a:cubicBezTo>
                      <a:pt x="2089549" y="1638265"/>
                      <a:pt x="2086274" y="1702145"/>
                      <a:pt x="2079880" y="1765103"/>
                    </a:cubicBezTo>
                    <a:lnTo>
                      <a:pt x="2054959" y="1928390"/>
                    </a:lnTo>
                    <a:lnTo>
                      <a:pt x="1785505" y="1761925"/>
                    </a:lnTo>
                    <a:lnTo>
                      <a:pt x="1290864" y="2554569"/>
                    </a:lnTo>
                    <a:lnTo>
                      <a:pt x="831554" y="1797154"/>
                    </a:lnTo>
                    <a:lnTo>
                      <a:pt x="0" y="2340350"/>
                    </a:lnTo>
                    <a:close/>
                  </a:path>
                </a:pathLst>
              </a:custGeom>
              <a:solidFill>
                <a:srgbClr val="00D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Raleway"/>
                  <a:ea typeface="Raleway"/>
                  <a:cs typeface="Raleway"/>
                  <a:sym typeface="Raleway"/>
                </a:endParaRPr>
              </a:p>
            </p:txBody>
          </p:sp>
          <p:sp>
            <p:nvSpPr>
              <p:cNvPr id="67" name="Shape 67"/>
              <p:cNvSpPr/>
              <p:nvPr/>
            </p:nvSpPr>
            <p:spPr>
              <a:xfrm>
                <a:off x="9162311" y="1580513"/>
                <a:ext cx="1890207" cy="2144902"/>
              </a:xfrm>
              <a:custGeom>
                <a:avLst/>
                <a:gdLst/>
                <a:ahLst/>
                <a:cxnLst/>
                <a:rect l="0" t="0" r="0" b="0"/>
                <a:pathLst>
                  <a:path w="1890207" h="2144902" extrusionOk="0">
                    <a:moveTo>
                      <a:pt x="1037982" y="0"/>
                    </a:moveTo>
                    <a:lnTo>
                      <a:pt x="1645414" y="1159312"/>
                    </a:lnTo>
                    <a:lnTo>
                      <a:pt x="1657774" y="1182901"/>
                    </a:lnTo>
                    <a:lnTo>
                      <a:pt x="1746393" y="1366862"/>
                    </a:lnTo>
                    <a:cubicBezTo>
                      <a:pt x="1804175" y="1503473"/>
                      <a:pt x="1849041" y="1646877"/>
                      <a:pt x="1879463" y="1795542"/>
                    </a:cubicBezTo>
                    <a:lnTo>
                      <a:pt x="1890207" y="1865942"/>
                    </a:lnTo>
                    <a:lnTo>
                      <a:pt x="1361840" y="1538570"/>
                    </a:lnTo>
                    <a:lnTo>
                      <a:pt x="984567" y="2144902"/>
                    </a:lnTo>
                    <a:lnTo>
                      <a:pt x="634242" y="1565519"/>
                    </a:lnTo>
                    <a:lnTo>
                      <a:pt x="0" y="1981035"/>
                    </a:lnTo>
                    <a:lnTo>
                      <a:pt x="865339" y="329498"/>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Raleway"/>
                  <a:ea typeface="Raleway"/>
                  <a:cs typeface="Raleway"/>
                  <a:sym typeface="Raleway"/>
                </a:endParaRPr>
              </a:p>
            </p:txBody>
          </p:sp>
          <p:sp>
            <p:nvSpPr>
              <p:cNvPr id="68" name="Shape 68"/>
              <p:cNvSpPr/>
              <p:nvPr/>
            </p:nvSpPr>
            <p:spPr>
              <a:xfrm>
                <a:off x="10807724" y="2739826"/>
                <a:ext cx="12360" cy="23589"/>
              </a:xfrm>
              <a:custGeom>
                <a:avLst/>
                <a:gdLst/>
                <a:ahLst/>
                <a:cxnLst/>
                <a:rect l="0" t="0" r="0" b="0"/>
                <a:pathLst>
                  <a:path w="12360" h="23589" extrusionOk="0">
                    <a:moveTo>
                      <a:pt x="0" y="0"/>
                    </a:moveTo>
                    <a:lnTo>
                      <a:pt x="4812" y="7920"/>
                    </a:lnTo>
                    <a:lnTo>
                      <a:pt x="12360" y="23589"/>
                    </a:lnTo>
                    <a:lnTo>
                      <a:pt x="0" y="0"/>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Raleway"/>
                  <a:ea typeface="Raleway"/>
                  <a:cs typeface="Raleway"/>
                  <a:sym typeface="Raleway"/>
                </a:endParaRPr>
              </a:p>
            </p:txBody>
          </p:sp>
          <p:sp>
            <p:nvSpPr>
              <p:cNvPr id="69" name="Shape 69"/>
              <p:cNvSpPr/>
              <p:nvPr/>
            </p:nvSpPr>
            <p:spPr>
              <a:xfrm>
                <a:off x="6740260" y="3582629"/>
                <a:ext cx="1757529" cy="2029960"/>
              </a:xfrm>
              <a:custGeom>
                <a:avLst/>
                <a:gdLst/>
                <a:ahLst/>
                <a:cxnLst/>
                <a:rect l="0" t="0" r="0" b="0"/>
                <a:pathLst>
                  <a:path w="1441282" h="1664692" extrusionOk="0">
                    <a:moveTo>
                      <a:pt x="572151" y="0"/>
                    </a:moveTo>
                    <a:lnTo>
                      <a:pt x="1441282" y="1537513"/>
                    </a:lnTo>
                    <a:lnTo>
                      <a:pt x="843326" y="1194108"/>
                    </a:lnTo>
                    <a:lnTo>
                      <a:pt x="527425" y="1664692"/>
                    </a:lnTo>
                    <a:lnTo>
                      <a:pt x="234089" y="1215024"/>
                    </a:lnTo>
                    <a:lnTo>
                      <a:pt x="146332" y="1268313"/>
                    </a:lnTo>
                    <a:lnTo>
                      <a:pt x="136474" y="1255129"/>
                    </a:lnTo>
                    <a:cubicBezTo>
                      <a:pt x="102818" y="1205313"/>
                      <a:pt x="71497" y="1153790"/>
                      <a:pt x="42666" y="1100717"/>
                    </a:cubicBezTo>
                    <a:lnTo>
                      <a:pt x="0" y="1012148"/>
                    </a:lnTo>
                    <a:close/>
                  </a:path>
                </a:pathLst>
              </a:custGeom>
              <a:solidFill>
                <a:srgbClr val="00D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Raleway"/>
                  <a:ea typeface="Raleway"/>
                  <a:cs typeface="Raleway"/>
                  <a:sym typeface="Raleway"/>
                </a:endParaRPr>
              </a:p>
            </p:txBody>
          </p:sp>
          <p:sp>
            <p:nvSpPr>
              <p:cNvPr id="70" name="Shape 70"/>
              <p:cNvSpPr/>
              <p:nvPr/>
            </p:nvSpPr>
            <p:spPr>
              <a:xfrm>
                <a:off x="6945892" y="3582628"/>
                <a:ext cx="996396" cy="954223"/>
              </a:xfrm>
              <a:custGeom>
                <a:avLst/>
                <a:gdLst/>
                <a:ahLst/>
                <a:cxnLst/>
                <a:rect l="0" t="0" r="0" b="0"/>
                <a:pathLst>
                  <a:path w="2236236" h="2310496" extrusionOk="0">
                    <a:moveTo>
                      <a:pt x="0" y="2133978"/>
                    </a:moveTo>
                    <a:lnTo>
                      <a:pt x="1118118" y="0"/>
                    </a:lnTo>
                    <a:lnTo>
                      <a:pt x="2236236" y="2133978"/>
                    </a:lnTo>
                    <a:lnTo>
                      <a:pt x="1466979" y="1657353"/>
                    </a:lnTo>
                    <a:lnTo>
                      <a:pt x="1060579" y="2310496"/>
                    </a:lnTo>
                    <a:lnTo>
                      <a:pt x="683208" y="1686382"/>
                    </a:lnTo>
                    <a:lnTo>
                      <a:pt x="0" y="2133978"/>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Raleway"/>
                  <a:ea typeface="Raleway"/>
                  <a:cs typeface="Raleway"/>
                  <a:sym typeface="Raleway"/>
                </a:endParaRPr>
              </a:p>
            </p:txBody>
          </p:sp>
        </p:grpSp>
      </p:grpSp>
      <p:sp>
        <p:nvSpPr>
          <p:cNvPr id="71" name="Shape 71"/>
          <p:cNvSpPr txBox="1">
            <a:spLocks noGrp="1"/>
          </p:cNvSpPr>
          <p:nvPr>
            <p:ph type="body" idx="1"/>
          </p:nvPr>
        </p:nvSpPr>
        <p:spPr>
          <a:xfrm>
            <a:off x="514350" y="2133600"/>
            <a:ext cx="6307138" cy="3524250"/>
          </a:xfrm>
          <a:prstGeom prst="rect">
            <a:avLst/>
          </a:prstGeom>
          <a:noFill/>
          <a:ln>
            <a:noFill/>
          </a:ln>
        </p:spPr>
        <p:txBody>
          <a:bodyPr spcFirstLastPara="1" wrap="square" lIns="91425" tIns="91425" rIns="91425" bIns="91425" anchor="ctr" anchorCtr="0"/>
          <a:lstStyle>
            <a:lvl1pPr marL="457200" marR="0" lvl="0" indent="-342900" algn="l" rtl="0">
              <a:lnSpc>
                <a:spcPct val="150000"/>
              </a:lnSpc>
              <a:spcBef>
                <a:spcPts val="1000"/>
              </a:spcBef>
              <a:spcAft>
                <a:spcPts val="0"/>
              </a:spcAft>
              <a:buClr>
                <a:schemeClr val="dk1"/>
              </a:buClr>
              <a:buSzPts val="1800"/>
              <a:buFont typeface="Arial"/>
              <a:buChar char="•"/>
              <a:defRPr sz="1800" b="0" i="0" u="none" strike="noStrike" cap="none">
                <a:solidFill>
                  <a:schemeClr val="dk1"/>
                </a:solidFill>
                <a:latin typeface="Raleway"/>
                <a:ea typeface="Raleway"/>
                <a:cs typeface="Raleway"/>
                <a:sym typeface="Raleway"/>
              </a:defRPr>
            </a:lvl1pPr>
            <a:lvl2pPr marL="914400" marR="0" lvl="1"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Raleway"/>
                <a:ea typeface="Raleway"/>
                <a:cs typeface="Raleway"/>
                <a:sym typeface="Raleway"/>
              </a:defRPr>
            </a:lvl2pPr>
            <a:lvl3pPr marL="1371600" marR="0" lvl="2" indent="-317500" algn="l" rtl="0">
              <a:lnSpc>
                <a:spcPct val="150000"/>
              </a:lnSpc>
              <a:spcBef>
                <a:spcPts val="500"/>
              </a:spcBef>
              <a:spcAft>
                <a:spcPts val="0"/>
              </a:spcAft>
              <a:buClr>
                <a:schemeClr val="dk1"/>
              </a:buClr>
              <a:buSzPts val="1400"/>
              <a:buFont typeface="Arial"/>
              <a:buChar char="•"/>
              <a:defRPr sz="1400" b="0" i="0" u="none" strike="noStrike" cap="none">
                <a:solidFill>
                  <a:schemeClr val="dk1"/>
                </a:solidFill>
                <a:latin typeface="Raleway"/>
                <a:ea typeface="Raleway"/>
                <a:cs typeface="Raleway"/>
                <a:sym typeface="Raleway"/>
              </a:defRPr>
            </a:lvl3pPr>
            <a:lvl4pPr marL="1828800" marR="0" lvl="3" indent="-304800" algn="l" rtl="0">
              <a:lnSpc>
                <a:spcPct val="150000"/>
              </a:lnSpc>
              <a:spcBef>
                <a:spcPts val="500"/>
              </a:spcBef>
              <a:spcAft>
                <a:spcPts val="0"/>
              </a:spcAft>
              <a:buClr>
                <a:schemeClr val="dk1"/>
              </a:buClr>
              <a:buSzPts val="1200"/>
              <a:buFont typeface="Arial"/>
              <a:buChar char="•"/>
              <a:defRPr sz="1200" b="0" i="0" u="none" strike="noStrike" cap="none">
                <a:solidFill>
                  <a:schemeClr val="dk1"/>
                </a:solidFill>
                <a:latin typeface="Raleway"/>
                <a:ea typeface="Raleway"/>
                <a:cs typeface="Raleway"/>
                <a:sym typeface="Raleway"/>
              </a:defRPr>
            </a:lvl4pPr>
            <a:lvl5pPr marL="2286000" marR="0" lvl="4" indent="-304800" algn="l" rtl="0">
              <a:lnSpc>
                <a:spcPct val="150000"/>
              </a:lnSpc>
              <a:spcBef>
                <a:spcPts val="500"/>
              </a:spcBef>
              <a:spcAft>
                <a:spcPts val="0"/>
              </a:spcAft>
              <a:buClr>
                <a:schemeClr val="dk1"/>
              </a:buClr>
              <a:buSzPts val="1200"/>
              <a:buFont typeface="Arial"/>
              <a:buChar char="•"/>
              <a:defRPr sz="1200" b="0" i="0" u="none" strike="noStrike" cap="none">
                <a:solidFill>
                  <a:schemeClr val="dk1"/>
                </a:solidFill>
                <a:latin typeface="Raleway"/>
                <a:ea typeface="Raleway"/>
                <a:cs typeface="Raleway"/>
                <a:sym typeface="Ralewa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aleway"/>
                <a:ea typeface="Raleway"/>
                <a:cs typeface="Raleway"/>
                <a:sym typeface="Raleway"/>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aleway"/>
                <a:ea typeface="Raleway"/>
                <a:cs typeface="Raleway"/>
                <a:sym typeface="Raleway"/>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aleway"/>
                <a:ea typeface="Raleway"/>
                <a:cs typeface="Raleway"/>
                <a:sym typeface="Raleway"/>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33616665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6BF59-3170-45BC-B5B1-BD0D70ED506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8F14952-1CEA-4C56-B4DA-72F2FB38A41D}"/>
              </a:ext>
            </a:extLst>
          </p:cNvPr>
          <p:cNvSpPr>
            <a:spLocks noGrp="1"/>
          </p:cNvSpPr>
          <p:nvPr>
            <p:ph type="sldNum" sz="quarter" idx="10"/>
          </p:nvPr>
        </p:nvSpPr>
        <p:spPr/>
        <p:txBody>
          <a:bodyPr/>
          <a:lstStyle/>
          <a:p>
            <a:fld id="{356DD068-B22F-43DE-BCF3-A3D31E3C88FF}" type="slidenum">
              <a:rPr lang="en-US" smtClean="0"/>
              <a:pPr/>
              <a:t>‹#›</a:t>
            </a:fld>
            <a:endParaRPr lang="en-US" dirty="0"/>
          </a:p>
        </p:txBody>
      </p:sp>
      <p:sp>
        <p:nvSpPr>
          <p:cNvPr id="4" name="Footer Placeholder 3">
            <a:extLst>
              <a:ext uri="{FF2B5EF4-FFF2-40B4-BE49-F238E27FC236}">
                <a16:creationId xmlns:a16="http://schemas.microsoft.com/office/drawing/2014/main" id="{408D422B-7A3E-490E-8801-3D359E8C6C7E}"/>
              </a:ext>
            </a:extLst>
          </p:cNvPr>
          <p:cNvSpPr>
            <a:spLocks noGrp="1"/>
          </p:cNvSpPr>
          <p:nvPr>
            <p:ph type="ftr" sz="quarter" idx="11"/>
          </p:nvPr>
        </p:nvSpPr>
        <p:spPr/>
        <p:txBody>
          <a:bodyPr/>
          <a:lstStyle/>
          <a:p>
            <a:r>
              <a:rPr lang="en-US" dirty="0">
                <a:solidFill>
                  <a:schemeClr val="accent1"/>
                </a:solidFill>
                <a:latin typeface="+mj-lt"/>
              </a:rPr>
              <a:t>All Rights </a:t>
            </a:r>
            <a:r>
              <a:rPr lang="en-US" dirty="0">
                <a:latin typeface="Bebas Neue Book" panose="00000500000000000000" pitchFamily="2" charset="0"/>
              </a:rPr>
              <a:t>Reserved</a:t>
            </a:r>
          </a:p>
        </p:txBody>
      </p:sp>
      <p:sp>
        <p:nvSpPr>
          <p:cNvPr id="8" name="Picture Placeholder 7">
            <a:extLst>
              <a:ext uri="{FF2B5EF4-FFF2-40B4-BE49-F238E27FC236}">
                <a16:creationId xmlns:a16="http://schemas.microsoft.com/office/drawing/2014/main" id="{949BEDA3-55AA-4395-B186-F7D464EEA655}"/>
              </a:ext>
            </a:extLst>
          </p:cNvPr>
          <p:cNvSpPr>
            <a:spLocks noGrp="1"/>
          </p:cNvSpPr>
          <p:nvPr>
            <p:ph type="pic" sz="quarter" idx="12"/>
          </p:nvPr>
        </p:nvSpPr>
        <p:spPr>
          <a:xfrm>
            <a:off x="0" y="3638550"/>
            <a:ext cx="12192000" cy="3219450"/>
          </a:xfrm>
          <a:custGeom>
            <a:avLst/>
            <a:gdLst>
              <a:gd name="connsiteX0" fmla="*/ 3756036 w 12192000"/>
              <a:gd name="connsiteY0" fmla="*/ 0 h 3219450"/>
              <a:gd name="connsiteX1" fmla="*/ 12192000 w 12192000"/>
              <a:gd name="connsiteY1" fmla="*/ 0 h 3219450"/>
              <a:gd name="connsiteX2" fmla="*/ 12192000 w 12192000"/>
              <a:gd name="connsiteY2" fmla="*/ 653141 h 3219450"/>
              <a:gd name="connsiteX3" fmla="*/ 9197964 w 12192000"/>
              <a:gd name="connsiteY3" fmla="*/ 3219450 h 3219450"/>
              <a:gd name="connsiteX4" fmla="*/ 0 w 12192000"/>
              <a:gd name="connsiteY4" fmla="*/ 3219450 h 32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219450">
                <a:moveTo>
                  <a:pt x="3756036" y="0"/>
                </a:moveTo>
                <a:lnTo>
                  <a:pt x="12192000" y="0"/>
                </a:lnTo>
                <a:lnTo>
                  <a:pt x="12192000" y="653141"/>
                </a:lnTo>
                <a:lnTo>
                  <a:pt x="9197964" y="3219450"/>
                </a:lnTo>
                <a:lnTo>
                  <a:pt x="0" y="3219450"/>
                </a:lnTo>
                <a:close/>
              </a:path>
            </a:pathLst>
          </a:custGeom>
        </p:spPr>
        <p:txBody>
          <a:bodyPr wrap="square">
            <a:noAutofit/>
          </a:bodyPr>
          <a:lstStyle>
            <a:lvl1pPr algn="ctr">
              <a:defRPr/>
            </a:lvl1pPr>
          </a:lstStyle>
          <a:p>
            <a:endParaRPr lang="en-US" dirty="0"/>
          </a:p>
        </p:txBody>
      </p:sp>
      <p:sp>
        <p:nvSpPr>
          <p:cNvPr id="10" name="Text Placeholder 9">
            <a:extLst>
              <a:ext uri="{FF2B5EF4-FFF2-40B4-BE49-F238E27FC236}">
                <a16:creationId xmlns:a16="http://schemas.microsoft.com/office/drawing/2014/main" id="{6F50D79E-E455-448C-A4D6-7AE078FBD5A4}"/>
              </a:ext>
            </a:extLst>
          </p:cNvPr>
          <p:cNvSpPr>
            <a:spLocks noGrp="1"/>
          </p:cNvSpPr>
          <p:nvPr>
            <p:ph type="body" sz="quarter" idx="13"/>
          </p:nvPr>
        </p:nvSpPr>
        <p:spPr>
          <a:xfrm>
            <a:off x="647700" y="1466850"/>
            <a:ext cx="10925175" cy="1600200"/>
          </a:xfrm>
        </p:spPr>
        <p:txBody>
          <a:bodyPr>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Isosceles Triangle 10">
            <a:extLst>
              <a:ext uri="{FF2B5EF4-FFF2-40B4-BE49-F238E27FC236}">
                <a16:creationId xmlns:a16="http://schemas.microsoft.com/office/drawing/2014/main" id="{4D9F6190-C4B4-44C5-8372-1A00414C4CBF}"/>
              </a:ext>
            </a:extLst>
          </p:cNvPr>
          <p:cNvSpPr/>
          <p:nvPr userDrawn="1"/>
        </p:nvSpPr>
        <p:spPr>
          <a:xfrm>
            <a:off x="-19050" y="3638550"/>
            <a:ext cx="3771900" cy="3219450"/>
          </a:xfrm>
          <a:custGeom>
            <a:avLst/>
            <a:gdLst>
              <a:gd name="connsiteX0" fmla="*/ 0 w 3752850"/>
              <a:gd name="connsiteY0" fmla="*/ 3219450 h 3219450"/>
              <a:gd name="connsiteX1" fmla="*/ 3752850 w 3752850"/>
              <a:gd name="connsiteY1" fmla="*/ 0 h 3219450"/>
              <a:gd name="connsiteX2" fmla="*/ 3752850 w 3752850"/>
              <a:gd name="connsiteY2" fmla="*/ 3219450 h 3219450"/>
              <a:gd name="connsiteX3" fmla="*/ 0 w 3752850"/>
              <a:gd name="connsiteY3" fmla="*/ 3219450 h 3219450"/>
              <a:gd name="connsiteX0" fmla="*/ 19050 w 3771900"/>
              <a:gd name="connsiteY0" fmla="*/ 3219450 h 3219450"/>
              <a:gd name="connsiteX1" fmla="*/ 3771900 w 3771900"/>
              <a:gd name="connsiteY1" fmla="*/ 0 h 3219450"/>
              <a:gd name="connsiteX2" fmla="*/ 0 w 3771900"/>
              <a:gd name="connsiteY2" fmla="*/ 2247900 h 3219450"/>
              <a:gd name="connsiteX3" fmla="*/ 19050 w 3771900"/>
              <a:gd name="connsiteY3" fmla="*/ 3219450 h 3219450"/>
            </a:gdLst>
            <a:ahLst/>
            <a:cxnLst>
              <a:cxn ang="0">
                <a:pos x="connsiteX0" y="connsiteY0"/>
              </a:cxn>
              <a:cxn ang="0">
                <a:pos x="connsiteX1" y="connsiteY1"/>
              </a:cxn>
              <a:cxn ang="0">
                <a:pos x="connsiteX2" y="connsiteY2"/>
              </a:cxn>
              <a:cxn ang="0">
                <a:pos x="connsiteX3" y="connsiteY3"/>
              </a:cxn>
            </a:cxnLst>
            <a:rect l="l" t="t" r="r" b="b"/>
            <a:pathLst>
              <a:path w="3771900" h="3219450">
                <a:moveTo>
                  <a:pt x="19050" y="3219450"/>
                </a:moveTo>
                <a:lnTo>
                  <a:pt x="3771900" y="0"/>
                </a:lnTo>
                <a:lnTo>
                  <a:pt x="0" y="2247900"/>
                </a:lnTo>
                <a:lnTo>
                  <a:pt x="19050" y="321945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891840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6BF59-3170-45BC-B5B1-BD0D70ED506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8F14952-1CEA-4C56-B4DA-72F2FB38A41D}"/>
              </a:ext>
            </a:extLst>
          </p:cNvPr>
          <p:cNvSpPr>
            <a:spLocks noGrp="1"/>
          </p:cNvSpPr>
          <p:nvPr>
            <p:ph type="sldNum" sz="quarter" idx="10"/>
          </p:nvPr>
        </p:nvSpPr>
        <p:spPr/>
        <p:txBody>
          <a:bodyPr/>
          <a:lstStyle/>
          <a:p>
            <a:fld id="{356DD068-B22F-43DE-BCF3-A3D31E3C88FF}" type="slidenum">
              <a:rPr lang="en-US" smtClean="0"/>
              <a:pPr/>
              <a:t>‹#›</a:t>
            </a:fld>
            <a:endParaRPr lang="en-US"/>
          </a:p>
        </p:txBody>
      </p:sp>
      <p:sp>
        <p:nvSpPr>
          <p:cNvPr id="4" name="Footer Placeholder 3">
            <a:extLst>
              <a:ext uri="{FF2B5EF4-FFF2-40B4-BE49-F238E27FC236}">
                <a16:creationId xmlns:a16="http://schemas.microsoft.com/office/drawing/2014/main" id="{408D422B-7A3E-490E-8801-3D359E8C6C7E}"/>
              </a:ext>
            </a:extLst>
          </p:cNvPr>
          <p:cNvSpPr>
            <a:spLocks noGrp="1"/>
          </p:cNvSpPr>
          <p:nvPr>
            <p:ph type="ftr" sz="quarter" idx="11"/>
          </p:nvPr>
        </p:nvSpPr>
        <p:spPr/>
        <p:txBody>
          <a:bodyPr/>
          <a:lstStyle/>
          <a:p>
            <a:r>
              <a:rPr lang="en-US">
                <a:solidFill>
                  <a:schemeClr val="accent1"/>
                </a:solidFill>
                <a:latin typeface="+mj-lt"/>
              </a:rPr>
              <a:t>All Rights </a:t>
            </a:r>
            <a:r>
              <a:rPr lang="en-US">
                <a:latin typeface="Bebas Neue Book" panose="00000500000000000000" pitchFamily="2" charset="0"/>
              </a:rPr>
              <a:t>Reserved</a:t>
            </a:r>
          </a:p>
        </p:txBody>
      </p:sp>
      <p:sp>
        <p:nvSpPr>
          <p:cNvPr id="8" name="Picture Placeholder 7">
            <a:extLst>
              <a:ext uri="{FF2B5EF4-FFF2-40B4-BE49-F238E27FC236}">
                <a16:creationId xmlns:a16="http://schemas.microsoft.com/office/drawing/2014/main" id="{949BEDA3-55AA-4395-B186-F7D464EEA655}"/>
              </a:ext>
            </a:extLst>
          </p:cNvPr>
          <p:cNvSpPr>
            <a:spLocks noGrp="1"/>
          </p:cNvSpPr>
          <p:nvPr>
            <p:ph type="pic" sz="quarter" idx="12"/>
          </p:nvPr>
        </p:nvSpPr>
        <p:spPr>
          <a:xfrm>
            <a:off x="0" y="3638550"/>
            <a:ext cx="12192000" cy="3219450"/>
          </a:xfrm>
          <a:custGeom>
            <a:avLst/>
            <a:gdLst>
              <a:gd name="connsiteX0" fmla="*/ 3756036 w 12192000"/>
              <a:gd name="connsiteY0" fmla="*/ 0 h 3219450"/>
              <a:gd name="connsiteX1" fmla="*/ 12192000 w 12192000"/>
              <a:gd name="connsiteY1" fmla="*/ 0 h 3219450"/>
              <a:gd name="connsiteX2" fmla="*/ 12192000 w 12192000"/>
              <a:gd name="connsiteY2" fmla="*/ 653141 h 3219450"/>
              <a:gd name="connsiteX3" fmla="*/ 9197964 w 12192000"/>
              <a:gd name="connsiteY3" fmla="*/ 3219450 h 3219450"/>
              <a:gd name="connsiteX4" fmla="*/ 0 w 12192000"/>
              <a:gd name="connsiteY4" fmla="*/ 3219450 h 32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219450">
                <a:moveTo>
                  <a:pt x="3756036" y="0"/>
                </a:moveTo>
                <a:lnTo>
                  <a:pt x="12192000" y="0"/>
                </a:lnTo>
                <a:lnTo>
                  <a:pt x="12192000" y="653141"/>
                </a:lnTo>
                <a:lnTo>
                  <a:pt x="9197964" y="3219450"/>
                </a:lnTo>
                <a:lnTo>
                  <a:pt x="0" y="3219450"/>
                </a:lnTo>
                <a:close/>
              </a:path>
            </a:pathLst>
          </a:custGeom>
        </p:spPr>
        <p:txBody>
          <a:bodyPr wrap="square">
            <a:noAutofit/>
          </a:bodyPr>
          <a:lstStyle>
            <a:lvl1pPr algn="ctr">
              <a:defRPr/>
            </a:lvl1pPr>
          </a:lstStyle>
          <a:p>
            <a:endParaRPr lang="en-US"/>
          </a:p>
        </p:txBody>
      </p:sp>
      <p:sp>
        <p:nvSpPr>
          <p:cNvPr id="10" name="Text Placeholder 9">
            <a:extLst>
              <a:ext uri="{FF2B5EF4-FFF2-40B4-BE49-F238E27FC236}">
                <a16:creationId xmlns:a16="http://schemas.microsoft.com/office/drawing/2014/main" id="{6F50D79E-E455-448C-A4D6-7AE078FBD5A4}"/>
              </a:ext>
            </a:extLst>
          </p:cNvPr>
          <p:cNvSpPr>
            <a:spLocks noGrp="1"/>
          </p:cNvSpPr>
          <p:nvPr>
            <p:ph type="body" sz="quarter" idx="13"/>
          </p:nvPr>
        </p:nvSpPr>
        <p:spPr>
          <a:xfrm>
            <a:off x="647700" y="1466850"/>
            <a:ext cx="10925175" cy="1600200"/>
          </a:xfrm>
        </p:spPr>
        <p:txBody>
          <a:bodyPr>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Isosceles Triangle 10">
            <a:extLst>
              <a:ext uri="{FF2B5EF4-FFF2-40B4-BE49-F238E27FC236}">
                <a16:creationId xmlns:a16="http://schemas.microsoft.com/office/drawing/2014/main" id="{4D9F6190-C4B4-44C5-8372-1A00414C4CBF}"/>
              </a:ext>
            </a:extLst>
          </p:cNvPr>
          <p:cNvSpPr/>
          <p:nvPr userDrawn="1"/>
        </p:nvSpPr>
        <p:spPr>
          <a:xfrm>
            <a:off x="-19050" y="3638550"/>
            <a:ext cx="3771900" cy="3219450"/>
          </a:xfrm>
          <a:custGeom>
            <a:avLst/>
            <a:gdLst>
              <a:gd name="connsiteX0" fmla="*/ 0 w 3752850"/>
              <a:gd name="connsiteY0" fmla="*/ 3219450 h 3219450"/>
              <a:gd name="connsiteX1" fmla="*/ 3752850 w 3752850"/>
              <a:gd name="connsiteY1" fmla="*/ 0 h 3219450"/>
              <a:gd name="connsiteX2" fmla="*/ 3752850 w 3752850"/>
              <a:gd name="connsiteY2" fmla="*/ 3219450 h 3219450"/>
              <a:gd name="connsiteX3" fmla="*/ 0 w 3752850"/>
              <a:gd name="connsiteY3" fmla="*/ 3219450 h 3219450"/>
              <a:gd name="connsiteX0" fmla="*/ 19050 w 3771900"/>
              <a:gd name="connsiteY0" fmla="*/ 3219450 h 3219450"/>
              <a:gd name="connsiteX1" fmla="*/ 3771900 w 3771900"/>
              <a:gd name="connsiteY1" fmla="*/ 0 h 3219450"/>
              <a:gd name="connsiteX2" fmla="*/ 0 w 3771900"/>
              <a:gd name="connsiteY2" fmla="*/ 2247900 h 3219450"/>
              <a:gd name="connsiteX3" fmla="*/ 19050 w 3771900"/>
              <a:gd name="connsiteY3" fmla="*/ 3219450 h 3219450"/>
            </a:gdLst>
            <a:ahLst/>
            <a:cxnLst>
              <a:cxn ang="0">
                <a:pos x="connsiteX0" y="connsiteY0"/>
              </a:cxn>
              <a:cxn ang="0">
                <a:pos x="connsiteX1" y="connsiteY1"/>
              </a:cxn>
              <a:cxn ang="0">
                <a:pos x="connsiteX2" y="connsiteY2"/>
              </a:cxn>
              <a:cxn ang="0">
                <a:pos x="connsiteX3" y="connsiteY3"/>
              </a:cxn>
            </a:cxnLst>
            <a:rect l="l" t="t" r="r" b="b"/>
            <a:pathLst>
              <a:path w="3771900" h="3219450">
                <a:moveTo>
                  <a:pt x="19050" y="3219450"/>
                </a:moveTo>
                <a:lnTo>
                  <a:pt x="3771900" y="0"/>
                </a:lnTo>
                <a:lnTo>
                  <a:pt x="0" y="2247900"/>
                </a:lnTo>
                <a:lnTo>
                  <a:pt x="19050" y="321945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1727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p>
        </p:txBody>
      </p:sp>
      <p:sp>
        <p:nvSpPr>
          <p:cNvPr id="3" name="Content Placeholder 2"/>
          <p:cNvSpPr>
            <a:spLocks noGrp="1"/>
          </p:cNvSpPr>
          <p:nvPr>
            <p:ph idx="1"/>
          </p:nvPr>
        </p:nvSpPr>
        <p:spPr>
          <a:xfrm>
            <a:off x="818712" y="2222287"/>
            <a:ext cx="10554574" cy="36365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3A1323-8D79-1946-B0D7-40001CF92E9D}" type="datetimeFigureOut">
              <a:rPr lang="en-US" dirty="0"/>
              <a:pPr/>
              <a:t>11/24/2023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pic>
        <p:nvPicPr>
          <p:cNvPr id="8" name="Picture 7" descr="A close up of a logo&#10;&#10;Description automatically generated">
            <a:extLst>
              <a:ext uri="{FF2B5EF4-FFF2-40B4-BE49-F238E27FC236}">
                <a16:creationId xmlns:a16="http://schemas.microsoft.com/office/drawing/2014/main" id="{C3FE9CCD-6C6A-48E0-93C7-6D90598E0DFB}"/>
              </a:ext>
            </a:extLst>
          </p:cNvPr>
          <p:cNvPicPr>
            <a:picLocks noChangeAspect="1"/>
          </p:cNvPicPr>
          <p:nvPr userDrawn="1"/>
        </p:nvPicPr>
        <p:blipFill>
          <a:blip r:embed="rId2"/>
          <a:stretch>
            <a:fillRect/>
          </a:stretch>
        </p:blipFill>
        <p:spPr>
          <a:xfrm>
            <a:off x="59458" y="197130"/>
            <a:ext cx="1518507" cy="623299"/>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6BF59-3170-45BC-B5B1-BD0D70ED506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8F14952-1CEA-4C56-B4DA-72F2FB38A41D}"/>
              </a:ext>
            </a:extLst>
          </p:cNvPr>
          <p:cNvSpPr>
            <a:spLocks noGrp="1"/>
          </p:cNvSpPr>
          <p:nvPr>
            <p:ph type="sldNum" sz="quarter" idx="10"/>
          </p:nvPr>
        </p:nvSpPr>
        <p:spPr/>
        <p:txBody>
          <a:bodyPr/>
          <a:lstStyle/>
          <a:p>
            <a:fld id="{356DD068-B22F-43DE-BCF3-A3D31E3C88FF}" type="slidenum">
              <a:rPr lang="en-US" smtClean="0"/>
              <a:pPr/>
              <a:t>‹#›</a:t>
            </a:fld>
            <a:endParaRPr lang="en-US"/>
          </a:p>
        </p:txBody>
      </p:sp>
      <p:sp>
        <p:nvSpPr>
          <p:cNvPr id="4" name="Footer Placeholder 3">
            <a:extLst>
              <a:ext uri="{FF2B5EF4-FFF2-40B4-BE49-F238E27FC236}">
                <a16:creationId xmlns:a16="http://schemas.microsoft.com/office/drawing/2014/main" id="{408D422B-7A3E-490E-8801-3D359E8C6C7E}"/>
              </a:ext>
            </a:extLst>
          </p:cNvPr>
          <p:cNvSpPr>
            <a:spLocks noGrp="1"/>
          </p:cNvSpPr>
          <p:nvPr>
            <p:ph type="ftr" sz="quarter" idx="11"/>
          </p:nvPr>
        </p:nvSpPr>
        <p:spPr/>
        <p:txBody>
          <a:bodyPr/>
          <a:lstStyle/>
          <a:p>
            <a:r>
              <a:rPr lang="en-US">
                <a:solidFill>
                  <a:schemeClr val="accent1"/>
                </a:solidFill>
                <a:latin typeface="+mj-lt"/>
              </a:rPr>
              <a:t>All Rights </a:t>
            </a:r>
            <a:r>
              <a:rPr lang="en-US">
                <a:latin typeface="Bebas Neue Book" panose="00000500000000000000" pitchFamily="2" charset="0"/>
              </a:rPr>
              <a:t>Reserved</a:t>
            </a:r>
          </a:p>
        </p:txBody>
      </p:sp>
      <p:sp>
        <p:nvSpPr>
          <p:cNvPr id="8" name="Picture Placeholder 7">
            <a:extLst>
              <a:ext uri="{FF2B5EF4-FFF2-40B4-BE49-F238E27FC236}">
                <a16:creationId xmlns:a16="http://schemas.microsoft.com/office/drawing/2014/main" id="{949BEDA3-55AA-4395-B186-F7D464EEA655}"/>
              </a:ext>
            </a:extLst>
          </p:cNvPr>
          <p:cNvSpPr>
            <a:spLocks noGrp="1"/>
          </p:cNvSpPr>
          <p:nvPr>
            <p:ph type="pic" sz="quarter" idx="12"/>
          </p:nvPr>
        </p:nvSpPr>
        <p:spPr>
          <a:xfrm>
            <a:off x="0" y="3638550"/>
            <a:ext cx="12192000" cy="3219450"/>
          </a:xfrm>
          <a:custGeom>
            <a:avLst/>
            <a:gdLst>
              <a:gd name="connsiteX0" fmla="*/ 3756036 w 12192000"/>
              <a:gd name="connsiteY0" fmla="*/ 0 h 3219450"/>
              <a:gd name="connsiteX1" fmla="*/ 12192000 w 12192000"/>
              <a:gd name="connsiteY1" fmla="*/ 0 h 3219450"/>
              <a:gd name="connsiteX2" fmla="*/ 12192000 w 12192000"/>
              <a:gd name="connsiteY2" fmla="*/ 653141 h 3219450"/>
              <a:gd name="connsiteX3" fmla="*/ 9197964 w 12192000"/>
              <a:gd name="connsiteY3" fmla="*/ 3219450 h 3219450"/>
              <a:gd name="connsiteX4" fmla="*/ 0 w 12192000"/>
              <a:gd name="connsiteY4" fmla="*/ 3219450 h 321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219450">
                <a:moveTo>
                  <a:pt x="3756036" y="0"/>
                </a:moveTo>
                <a:lnTo>
                  <a:pt x="12192000" y="0"/>
                </a:lnTo>
                <a:lnTo>
                  <a:pt x="12192000" y="653141"/>
                </a:lnTo>
                <a:lnTo>
                  <a:pt x="9197964" y="3219450"/>
                </a:lnTo>
                <a:lnTo>
                  <a:pt x="0" y="3219450"/>
                </a:lnTo>
                <a:close/>
              </a:path>
            </a:pathLst>
          </a:custGeom>
        </p:spPr>
        <p:txBody>
          <a:bodyPr wrap="square">
            <a:noAutofit/>
          </a:bodyPr>
          <a:lstStyle>
            <a:lvl1pPr algn="ctr">
              <a:defRPr/>
            </a:lvl1pPr>
          </a:lstStyle>
          <a:p>
            <a:endParaRPr lang="en-US"/>
          </a:p>
        </p:txBody>
      </p:sp>
      <p:sp>
        <p:nvSpPr>
          <p:cNvPr id="10" name="Text Placeholder 9">
            <a:extLst>
              <a:ext uri="{FF2B5EF4-FFF2-40B4-BE49-F238E27FC236}">
                <a16:creationId xmlns:a16="http://schemas.microsoft.com/office/drawing/2014/main" id="{6F50D79E-E455-448C-A4D6-7AE078FBD5A4}"/>
              </a:ext>
            </a:extLst>
          </p:cNvPr>
          <p:cNvSpPr>
            <a:spLocks noGrp="1"/>
          </p:cNvSpPr>
          <p:nvPr>
            <p:ph type="body" sz="quarter" idx="13"/>
          </p:nvPr>
        </p:nvSpPr>
        <p:spPr>
          <a:xfrm>
            <a:off x="647700" y="1466850"/>
            <a:ext cx="10925175" cy="1600200"/>
          </a:xfrm>
        </p:spPr>
        <p:txBody>
          <a:bodyPr>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Isosceles Triangle 10">
            <a:extLst>
              <a:ext uri="{FF2B5EF4-FFF2-40B4-BE49-F238E27FC236}">
                <a16:creationId xmlns:a16="http://schemas.microsoft.com/office/drawing/2014/main" id="{4D9F6190-C4B4-44C5-8372-1A00414C4CBF}"/>
              </a:ext>
            </a:extLst>
          </p:cNvPr>
          <p:cNvSpPr/>
          <p:nvPr userDrawn="1"/>
        </p:nvSpPr>
        <p:spPr>
          <a:xfrm>
            <a:off x="-19050" y="3638550"/>
            <a:ext cx="3771900" cy="3219450"/>
          </a:xfrm>
          <a:custGeom>
            <a:avLst/>
            <a:gdLst>
              <a:gd name="connsiteX0" fmla="*/ 0 w 3752850"/>
              <a:gd name="connsiteY0" fmla="*/ 3219450 h 3219450"/>
              <a:gd name="connsiteX1" fmla="*/ 3752850 w 3752850"/>
              <a:gd name="connsiteY1" fmla="*/ 0 h 3219450"/>
              <a:gd name="connsiteX2" fmla="*/ 3752850 w 3752850"/>
              <a:gd name="connsiteY2" fmla="*/ 3219450 h 3219450"/>
              <a:gd name="connsiteX3" fmla="*/ 0 w 3752850"/>
              <a:gd name="connsiteY3" fmla="*/ 3219450 h 3219450"/>
              <a:gd name="connsiteX0" fmla="*/ 19050 w 3771900"/>
              <a:gd name="connsiteY0" fmla="*/ 3219450 h 3219450"/>
              <a:gd name="connsiteX1" fmla="*/ 3771900 w 3771900"/>
              <a:gd name="connsiteY1" fmla="*/ 0 h 3219450"/>
              <a:gd name="connsiteX2" fmla="*/ 0 w 3771900"/>
              <a:gd name="connsiteY2" fmla="*/ 2247900 h 3219450"/>
              <a:gd name="connsiteX3" fmla="*/ 19050 w 3771900"/>
              <a:gd name="connsiteY3" fmla="*/ 3219450 h 3219450"/>
            </a:gdLst>
            <a:ahLst/>
            <a:cxnLst>
              <a:cxn ang="0">
                <a:pos x="connsiteX0" y="connsiteY0"/>
              </a:cxn>
              <a:cxn ang="0">
                <a:pos x="connsiteX1" y="connsiteY1"/>
              </a:cxn>
              <a:cxn ang="0">
                <a:pos x="connsiteX2" y="connsiteY2"/>
              </a:cxn>
              <a:cxn ang="0">
                <a:pos x="connsiteX3" y="connsiteY3"/>
              </a:cxn>
            </a:cxnLst>
            <a:rect l="l" t="t" r="r" b="b"/>
            <a:pathLst>
              <a:path w="3771900" h="3219450">
                <a:moveTo>
                  <a:pt x="19050" y="3219450"/>
                </a:moveTo>
                <a:lnTo>
                  <a:pt x="3771900" y="0"/>
                </a:lnTo>
                <a:lnTo>
                  <a:pt x="0" y="2247900"/>
                </a:lnTo>
                <a:lnTo>
                  <a:pt x="19050" y="321945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logo&#10;&#10;Description automatically generated">
            <a:extLst>
              <a:ext uri="{FF2B5EF4-FFF2-40B4-BE49-F238E27FC236}">
                <a16:creationId xmlns:a16="http://schemas.microsoft.com/office/drawing/2014/main" id="{8EE86A8A-9B19-4A1F-97DB-B5ABF72CDC71}"/>
              </a:ext>
            </a:extLst>
          </p:cNvPr>
          <p:cNvPicPr>
            <a:picLocks noChangeAspect="1"/>
          </p:cNvPicPr>
          <p:nvPr userDrawn="1"/>
        </p:nvPicPr>
        <p:blipFill>
          <a:blip r:embed="rId2"/>
          <a:stretch>
            <a:fillRect/>
          </a:stretch>
        </p:blipFill>
        <p:spPr>
          <a:xfrm>
            <a:off x="108275" y="72177"/>
            <a:ext cx="1231427" cy="505462"/>
          </a:xfrm>
          <a:prstGeom prst="rect">
            <a:avLst/>
          </a:prstGeom>
        </p:spPr>
      </p:pic>
    </p:spTree>
    <p:extLst>
      <p:ext uri="{BB962C8B-B14F-4D97-AF65-F5344CB8AC3E}">
        <p14:creationId xmlns:p14="http://schemas.microsoft.com/office/powerpoint/2010/main" val="37317370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B9EBBA-996F-894A-B54A-D6246ED52CEA}" type="datetimeFigureOut">
              <a:rPr lang="en-US" dirty="0"/>
              <a:pPr/>
              <a:t>11/24/2023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p>
        </p:txBody>
      </p:sp>
      <p:sp>
        <p:nvSpPr>
          <p:cNvPr id="3" name="Content Placeholder 2"/>
          <p:cNvSpPr>
            <a:spLocks noGrp="1"/>
          </p:cNvSpPr>
          <p:nvPr>
            <p:ph idx="1"/>
          </p:nvPr>
        </p:nvSpPr>
        <p:spPr>
          <a:xfrm>
            <a:off x="818712" y="2222287"/>
            <a:ext cx="10554574" cy="36365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3A1323-8D79-1946-B0D7-40001CF92E9D}" type="datetimeFigureOut">
              <a:rPr lang="en-US" dirty="0"/>
              <a:pPr/>
              <a:t>11/24/2023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11/24/2023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302355-E14B-8545-A8F8-0FE83CC9D524}" type="datetimeFigureOut">
              <a:rPr lang="en-US" dirty="0"/>
              <a:pPr/>
              <a:t>11/24/2023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2640F58-564D-2B4F-AE67-E407BA4FCF45}" type="datetimeFigureOut">
              <a:rPr lang="en-US" dirty="0"/>
              <a:pPr/>
              <a:t>11/24/2023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3A34C8-038E-2045-AF43-DF7DBB8E0E9E}" type="datetimeFigureOut">
              <a:rPr lang="en-US" dirty="0"/>
              <a:pPr/>
              <a:t>11/24/2023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pPr/>
              <a:t>11/24/2023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855633" y="446088"/>
            <a:ext cx="6252633" cy="54149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0DF5E60-9974-AC48-9591-99C2BB44B7CF}" type="datetimeFigureOut">
              <a:rPr lang="en-US" dirty="0"/>
              <a:pPr/>
              <a:t>11/24/2023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pPr/>
              <a:t>11/24/2023</a:t>
            </a:fld>
            <a:endParaRPr lang="en-US"/>
          </a:p>
        </p:txBody>
      </p:sp>
      <p:sp>
        <p:nvSpPr>
          <p:cNvPr id="6" name="Footer Placeholder 5"/>
          <p:cNvSpPr>
            <a:spLocks noGrp="1"/>
          </p:cNvSpPr>
          <p:nvPr>
            <p:ph type="ftr" sz="quarter" idx="11"/>
          </p:nvPr>
        </p:nvSpPr>
        <p:spPr>
          <a:xfrm>
            <a:off x="590396" y="6041362"/>
            <a:ext cx="3295413" cy="365125"/>
          </a:xfrm>
        </p:spPr>
        <p:txBody>
          <a:bodyPr/>
          <a:lstStyle/>
          <a:p>
            <a:endParaRPr lang="en-US"/>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11/24/2023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8C79C5D-2A6F-F04D-97DA-BEF2467B64E4}" type="datetimeFigureOut">
              <a:rPr lang="en-US" dirty="0"/>
              <a:pPr/>
              <a:t>11/24/2023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11/24/2023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Edit Master text styles</a:t>
            </a:r>
          </a:p>
        </p:txBody>
      </p:sp>
      <p:sp>
        <p:nvSpPr>
          <p:cNvPr id="2" name="Date Placeholder 1"/>
          <p:cNvSpPr>
            <a:spLocks noGrp="1"/>
          </p:cNvSpPr>
          <p:nvPr>
            <p:ph type="dt" sz="half" idx="10"/>
          </p:nvPr>
        </p:nvSpPr>
        <p:spPr/>
        <p:txBody>
          <a:bodyPr/>
          <a:lstStyle/>
          <a:p>
            <a:fld id="{FBF54567-0DE4-3F47-BF90-CB84690072F9}" type="datetimeFigureOut">
              <a:rPr lang="en-US" dirty="0"/>
              <a:pPr/>
              <a:t>11/24/2023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C52C72-DE31-F449-A4ED-4C594FD91407}" type="datetimeFigureOut">
              <a:rPr lang="en-US" dirty="0"/>
              <a:pPr/>
              <a:t>11/24/2023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62726E-379B-B349-9EED-81ED093FA806}" type="datetimeFigureOut">
              <a:rPr lang="en-US" dirty="0"/>
              <a:pPr/>
              <a:t>11/24/2023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3C198E4-0F49-447D-BEBD-A54CD59F2B91}"/>
              </a:ext>
            </a:extLst>
          </p:cNvPr>
          <p:cNvSpPr>
            <a:spLocks noGrp="1"/>
          </p:cNvSpPr>
          <p:nvPr>
            <p:ph type="sldNum" sz="quarter" idx="10"/>
          </p:nvPr>
        </p:nvSpPr>
        <p:spPr/>
        <p:txBody>
          <a:bodyPr/>
          <a:lstStyle/>
          <a:p>
            <a:fld id="{356DD068-B22F-43DE-BCF3-A3D31E3C88FF}" type="slidenum">
              <a:rPr lang="en-US" smtClean="0"/>
              <a:pPr/>
              <a:t>‹#›</a:t>
            </a:fld>
            <a:endParaRPr lang="en-US"/>
          </a:p>
        </p:txBody>
      </p:sp>
      <p:sp>
        <p:nvSpPr>
          <p:cNvPr id="5" name="Footer Placeholder 4">
            <a:extLst>
              <a:ext uri="{FF2B5EF4-FFF2-40B4-BE49-F238E27FC236}">
                <a16:creationId xmlns:a16="http://schemas.microsoft.com/office/drawing/2014/main" id="{2BAB8566-E43B-4390-9269-2CC0111DBEA9}"/>
              </a:ext>
            </a:extLst>
          </p:cNvPr>
          <p:cNvSpPr>
            <a:spLocks noGrp="1"/>
          </p:cNvSpPr>
          <p:nvPr>
            <p:ph type="ftr" sz="quarter" idx="12"/>
          </p:nvPr>
        </p:nvSpPr>
        <p:spPr/>
        <p:txBody>
          <a:bodyPr/>
          <a:lstStyle/>
          <a:p>
            <a:r>
              <a:rPr lang="en-US">
                <a:solidFill>
                  <a:schemeClr val="accent1"/>
                </a:solidFill>
                <a:latin typeface="+mj-lt"/>
              </a:rPr>
              <a:t>All Rights </a:t>
            </a:r>
            <a:r>
              <a:rPr lang="en-US">
                <a:latin typeface="Bebas Neue Book" panose="00000500000000000000" pitchFamily="2" charset="0"/>
              </a:rPr>
              <a:t>Reserved</a:t>
            </a:r>
          </a:p>
        </p:txBody>
      </p:sp>
      <p:sp>
        <p:nvSpPr>
          <p:cNvPr id="6" name="Title 5">
            <a:extLst>
              <a:ext uri="{FF2B5EF4-FFF2-40B4-BE49-F238E27FC236}">
                <a16:creationId xmlns:a16="http://schemas.microsoft.com/office/drawing/2014/main" id="{B5862A81-BCB0-4C12-91B8-1C4BBB0C33F3}"/>
              </a:ext>
            </a:extLst>
          </p:cNvPr>
          <p:cNvSpPr>
            <a:spLocks noGrp="1"/>
          </p:cNvSpPr>
          <p:nvPr>
            <p:ph type="title"/>
          </p:nvPr>
        </p:nvSpPr>
        <p:spPr/>
        <p:txBody>
          <a:bodyPr/>
          <a:lstStyle/>
          <a:p>
            <a:r>
              <a:rPr lang="en-US"/>
              <a:t>Click to edit Master title style</a:t>
            </a:r>
          </a:p>
        </p:txBody>
      </p:sp>
      <p:sp>
        <p:nvSpPr>
          <p:cNvPr id="9" name="Rectangle 12">
            <a:extLst>
              <a:ext uri="{FF2B5EF4-FFF2-40B4-BE49-F238E27FC236}">
                <a16:creationId xmlns:a16="http://schemas.microsoft.com/office/drawing/2014/main" id="{984035E6-4228-42BA-8437-FF3E7B449974}"/>
              </a:ext>
            </a:extLst>
          </p:cNvPr>
          <p:cNvSpPr/>
          <p:nvPr userDrawn="1"/>
        </p:nvSpPr>
        <p:spPr>
          <a:xfrm rot="5400000">
            <a:off x="3254907" y="2084195"/>
            <a:ext cx="1147763" cy="729487"/>
          </a:xfrm>
          <a:custGeom>
            <a:avLst/>
            <a:gdLst>
              <a:gd name="connsiteX0" fmla="*/ 0 w 1016000"/>
              <a:gd name="connsiteY0" fmla="*/ 0 h 768404"/>
              <a:gd name="connsiteX1" fmla="*/ 1016000 w 1016000"/>
              <a:gd name="connsiteY1" fmla="*/ 0 h 768404"/>
              <a:gd name="connsiteX2" fmla="*/ 1016000 w 1016000"/>
              <a:gd name="connsiteY2" fmla="*/ 768404 h 768404"/>
              <a:gd name="connsiteX3" fmla="*/ 0 w 1016000"/>
              <a:gd name="connsiteY3" fmla="*/ 768404 h 768404"/>
              <a:gd name="connsiteX4" fmla="*/ 0 w 1016000"/>
              <a:gd name="connsiteY4" fmla="*/ 0 h 768404"/>
              <a:gd name="connsiteX0" fmla="*/ 729673 w 1745673"/>
              <a:gd name="connsiteY0" fmla="*/ 0 h 777641"/>
              <a:gd name="connsiteX1" fmla="*/ 1745673 w 1745673"/>
              <a:gd name="connsiteY1" fmla="*/ 0 h 777641"/>
              <a:gd name="connsiteX2" fmla="*/ 1745673 w 1745673"/>
              <a:gd name="connsiteY2" fmla="*/ 768404 h 777641"/>
              <a:gd name="connsiteX3" fmla="*/ 0 w 1745673"/>
              <a:gd name="connsiteY3" fmla="*/ 777641 h 777641"/>
              <a:gd name="connsiteX4" fmla="*/ 729673 w 1745673"/>
              <a:gd name="connsiteY4" fmla="*/ 0 h 777641"/>
              <a:gd name="connsiteX0" fmla="*/ 729673 w 1745673"/>
              <a:gd name="connsiteY0" fmla="*/ 0 h 777641"/>
              <a:gd name="connsiteX1" fmla="*/ 1745673 w 1745673"/>
              <a:gd name="connsiteY1" fmla="*/ 0 h 777641"/>
              <a:gd name="connsiteX2" fmla="*/ 1317048 w 1745673"/>
              <a:gd name="connsiteY2" fmla="*/ 770785 h 777641"/>
              <a:gd name="connsiteX3" fmla="*/ 0 w 1745673"/>
              <a:gd name="connsiteY3" fmla="*/ 777641 h 777641"/>
              <a:gd name="connsiteX4" fmla="*/ 729673 w 1745673"/>
              <a:gd name="connsiteY4" fmla="*/ 0 h 777641"/>
              <a:gd name="connsiteX0" fmla="*/ 720148 w 1736148"/>
              <a:gd name="connsiteY0" fmla="*/ 0 h 770785"/>
              <a:gd name="connsiteX1" fmla="*/ 1736148 w 1736148"/>
              <a:gd name="connsiteY1" fmla="*/ 0 h 770785"/>
              <a:gd name="connsiteX2" fmla="*/ 1307523 w 1736148"/>
              <a:gd name="connsiteY2" fmla="*/ 770785 h 770785"/>
              <a:gd name="connsiteX3" fmla="*/ 0 w 1736148"/>
              <a:gd name="connsiteY3" fmla="*/ 770497 h 770785"/>
              <a:gd name="connsiteX4" fmla="*/ 720148 w 1736148"/>
              <a:gd name="connsiteY4" fmla="*/ 0 h 770785"/>
              <a:gd name="connsiteX0" fmla="*/ 720148 w 1736148"/>
              <a:gd name="connsiteY0" fmla="*/ 0 h 770785"/>
              <a:gd name="connsiteX1" fmla="*/ 1736148 w 1736148"/>
              <a:gd name="connsiteY1" fmla="*/ 0 h 770785"/>
              <a:gd name="connsiteX2" fmla="*/ 1369545 w 1736148"/>
              <a:gd name="connsiteY2" fmla="*/ 770785 h 770785"/>
              <a:gd name="connsiteX3" fmla="*/ 0 w 1736148"/>
              <a:gd name="connsiteY3" fmla="*/ 770497 h 770785"/>
              <a:gd name="connsiteX4" fmla="*/ 720148 w 1736148"/>
              <a:gd name="connsiteY4" fmla="*/ 0 h 770785"/>
              <a:gd name="connsiteX0" fmla="*/ 446799 w 1736148"/>
              <a:gd name="connsiteY0" fmla="*/ 0 h 773231"/>
              <a:gd name="connsiteX1" fmla="*/ 1736148 w 1736148"/>
              <a:gd name="connsiteY1" fmla="*/ 2446 h 773231"/>
              <a:gd name="connsiteX2" fmla="*/ 1369545 w 1736148"/>
              <a:gd name="connsiteY2" fmla="*/ 773231 h 773231"/>
              <a:gd name="connsiteX3" fmla="*/ 0 w 1736148"/>
              <a:gd name="connsiteY3" fmla="*/ 772943 h 773231"/>
              <a:gd name="connsiteX4" fmla="*/ 446799 w 1736148"/>
              <a:gd name="connsiteY4" fmla="*/ 0 h 773231"/>
              <a:gd name="connsiteX0" fmla="*/ 446799 w 1605827"/>
              <a:gd name="connsiteY0" fmla="*/ 0 h 773231"/>
              <a:gd name="connsiteX1" fmla="*/ 1605827 w 1605827"/>
              <a:gd name="connsiteY1" fmla="*/ 2446 h 773231"/>
              <a:gd name="connsiteX2" fmla="*/ 1369545 w 1605827"/>
              <a:gd name="connsiteY2" fmla="*/ 773231 h 773231"/>
              <a:gd name="connsiteX3" fmla="*/ 0 w 1605827"/>
              <a:gd name="connsiteY3" fmla="*/ 772943 h 773231"/>
              <a:gd name="connsiteX4" fmla="*/ 446799 w 1605827"/>
              <a:gd name="connsiteY4" fmla="*/ 0 h 773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5827" h="773231">
                <a:moveTo>
                  <a:pt x="446799" y="0"/>
                </a:moveTo>
                <a:lnTo>
                  <a:pt x="1605827" y="2446"/>
                </a:lnTo>
                <a:lnTo>
                  <a:pt x="1369545" y="773231"/>
                </a:lnTo>
                <a:lnTo>
                  <a:pt x="0" y="772943"/>
                </a:lnTo>
                <a:lnTo>
                  <a:pt x="446799" y="0"/>
                </a:lnTo>
                <a:close/>
              </a:path>
            </a:pathLst>
          </a:custGeom>
          <a:solidFill>
            <a:schemeClr val="accent1">
              <a:alpha val="8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
          </a:p>
        </p:txBody>
      </p:sp>
      <p:grpSp>
        <p:nvGrpSpPr>
          <p:cNvPr id="40" name="Group 39">
            <a:extLst>
              <a:ext uri="{FF2B5EF4-FFF2-40B4-BE49-F238E27FC236}">
                <a16:creationId xmlns:a16="http://schemas.microsoft.com/office/drawing/2014/main" id="{74D933AC-D70D-4742-85B0-93B9492B928A}"/>
              </a:ext>
            </a:extLst>
          </p:cNvPr>
          <p:cNvGrpSpPr/>
          <p:nvPr userDrawn="1"/>
        </p:nvGrpSpPr>
        <p:grpSpPr>
          <a:xfrm>
            <a:off x="1220583" y="1871728"/>
            <a:ext cx="8837461" cy="1144050"/>
            <a:chOff x="1220583" y="1871728"/>
            <a:chExt cx="8837461" cy="1144050"/>
          </a:xfrm>
          <a:gradFill flip="none" rotWithShape="1">
            <a:gsLst>
              <a:gs pos="0">
                <a:schemeClr val="accent1">
                  <a:shade val="67500"/>
                  <a:satMod val="115000"/>
                </a:schemeClr>
              </a:gs>
              <a:gs pos="100000">
                <a:schemeClr val="accent1">
                  <a:shade val="100000"/>
                  <a:satMod val="115000"/>
                </a:schemeClr>
              </a:gs>
            </a:gsLst>
            <a:lin ang="16200000" scaled="1"/>
            <a:tileRect/>
          </a:gradFill>
        </p:grpSpPr>
        <p:sp>
          <p:nvSpPr>
            <p:cNvPr id="7" name="Pentagon 94">
              <a:extLst>
                <a:ext uri="{FF2B5EF4-FFF2-40B4-BE49-F238E27FC236}">
                  <a16:creationId xmlns:a16="http://schemas.microsoft.com/office/drawing/2014/main" id="{BB4EE002-B015-41B3-BD65-75039882411B}"/>
                </a:ext>
              </a:extLst>
            </p:cNvPr>
            <p:cNvSpPr/>
            <p:nvPr userDrawn="1"/>
          </p:nvSpPr>
          <p:spPr>
            <a:xfrm>
              <a:off x="4191236" y="2195101"/>
              <a:ext cx="5866808" cy="820677"/>
            </a:xfrm>
            <a:prstGeom prst="homePlate">
              <a:avLst>
                <a:gd name="adj" fmla="val 29123"/>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
            </a:p>
          </p:txBody>
        </p:sp>
        <p:sp>
          <p:nvSpPr>
            <p:cNvPr id="8" name="Rectangle 7">
              <a:extLst>
                <a:ext uri="{FF2B5EF4-FFF2-40B4-BE49-F238E27FC236}">
                  <a16:creationId xmlns:a16="http://schemas.microsoft.com/office/drawing/2014/main" id="{B5CD504A-7964-4BA7-96EF-F2AB1E25E80A}"/>
                </a:ext>
              </a:extLst>
            </p:cNvPr>
            <p:cNvSpPr/>
            <p:nvPr userDrawn="1"/>
          </p:nvSpPr>
          <p:spPr>
            <a:xfrm rot="5400000">
              <a:off x="2098623" y="1486392"/>
              <a:ext cx="982197" cy="1752872"/>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
            </a:p>
          </p:txBody>
        </p:sp>
        <p:sp>
          <p:nvSpPr>
            <p:cNvPr id="10" name="Oval 9">
              <a:extLst>
                <a:ext uri="{FF2B5EF4-FFF2-40B4-BE49-F238E27FC236}">
                  <a16:creationId xmlns:a16="http://schemas.microsoft.com/office/drawing/2014/main" id="{427DC24C-B0E7-4A0A-BFD3-2267FAFBDF1B}"/>
                </a:ext>
              </a:extLst>
            </p:cNvPr>
            <p:cNvSpPr/>
            <p:nvPr userDrawn="1"/>
          </p:nvSpPr>
          <p:spPr>
            <a:xfrm>
              <a:off x="1220583" y="1871728"/>
              <a:ext cx="982149" cy="982149"/>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
            </a:p>
          </p:txBody>
        </p:sp>
      </p:grpSp>
      <p:sp>
        <p:nvSpPr>
          <p:cNvPr id="12" name="Rectangle 12">
            <a:extLst>
              <a:ext uri="{FF2B5EF4-FFF2-40B4-BE49-F238E27FC236}">
                <a16:creationId xmlns:a16="http://schemas.microsoft.com/office/drawing/2014/main" id="{E5EC1F14-8E5F-4CD4-949A-911B60F2024E}"/>
              </a:ext>
            </a:extLst>
          </p:cNvPr>
          <p:cNvSpPr/>
          <p:nvPr userDrawn="1"/>
        </p:nvSpPr>
        <p:spPr>
          <a:xfrm rot="5400000">
            <a:off x="3328867" y="2989052"/>
            <a:ext cx="997543" cy="727191"/>
          </a:xfrm>
          <a:custGeom>
            <a:avLst/>
            <a:gdLst>
              <a:gd name="connsiteX0" fmla="*/ 0 w 1016000"/>
              <a:gd name="connsiteY0" fmla="*/ 0 h 768404"/>
              <a:gd name="connsiteX1" fmla="*/ 1016000 w 1016000"/>
              <a:gd name="connsiteY1" fmla="*/ 0 h 768404"/>
              <a:gd name="connsiteX2" fmla="*/ 1016000 w 1016000"/>
              <a:gd name="connsiteY2" fmla="*/ 768404 h 768404"/>
              <a:gd name="connsiteX3" fmla="*/ 0 w 1016000"/>
              <a:gd name="connsiteY3" fmla="*/ 768404 h 768404"/>
              <a:gd name="connsiteX4" fmla="*/ 0 w 1016000"/>
              <a:gd name="connsiteY4" fmla="*/ 0 h 768404"/>
              <a:gd name="connsiteX0" fmla="*/ 729673 w 1745673"/>
              <a:gd name="connsiteY0" fmla="*/ 0 h 777641"/>
              <a:gd name="connsiteX1" fmla="*/ 1745673 w 1745673"/>
              <a:gd name="connsiteY1" fmla="*/ 0 h 777641"/>
              <a:gd name="connsiteX2" fmla="*/ 1745673 w 1745673"/>
              <a:gd name="connsiteY2" fmla="*/ 768404 h 777641"/>
              <a:gd name="connsiteX3" fmla="*/ 0 w 1745673"/>
              <a:gd name="connsiteY3" fmla="*/ 777641 h 777641"/>
              <a:gd name="connsiteX4" fmla="*/ 729673 w 1745673"/>
              <a:gd name="connsiteY4" fmla="*/ 0 h 777641"/>
              <a:gd name="connsiteX0" fmla="*/ 729673 w 1745673"/>
              <a:gd name="connsiteY0" fmla="*/ 0 h 777641"/>
              <a:gd name="connsiteX1" fmla="*/ 1745673 w 1745673"/>
              <a:gd name="connsiteY1" fmla="*/ 0 h 777641"/>
              <a:gd name="connsiteX2" fmla="*/ 1317048 w 1745673"/>
              <a:gd name="connsiteY2" fmla="*/ 770785 h 777641"/>
              <a:gd name="connsiteX3" fmla="*/ 0 w 1745673"/>
              <a:gd name="connsiteY3" fmla="*/ 777641 h 777641"/>
              <a:gd name="connsiteX4" fmla="*/ 729673 w 1745673"/>
              <a:gd name="connsiteY4" fmla="*/ 0 h 777641"/>
              <a:gd name="connsiteX0" fmla="*/ 720148 w 1736148"/>
              <a:gd name="connsiteY0" fmla="*/ 0 h 770785"/>
              <a:gd name="connsiteX1" fmla="*/ 1736148 w 1736148"/>
              <a:gd name="connsiteY1" fmla="*/ 0 h 770785"/>
              <a:gd name="connsiteX2" fmla="*/ 1307523 w 1736148"/>
              <a:gd name="connsiteY2" fmla="*/ 770785 h 770785"/>
              <a:gd name="connsiteX3" fmla="*/ 0 w 1736148"/>
              <a:gd name="connsiteY3" fmla="*/ 770497 h 770785"/>
              <a:gd name="connsiteX4" fmla="*/ 720148 w 1736148"/>
              <a:gd name="connsiteY4" fmla="*/ 0 h 770785"/>
              <a:gd name="connsiteX0" fmla="*/ 720148 w 1736148"/>
              <a:gd name="connsiteY0" fmla="*/ 0 h 770497"/>
              <a:gd name="connsiteX1" fmla="*/ 1736148 w 1736148"/>
              <a:gd name="connsiteY1" fmla="*/ 0 h 770497"/>
              <a:gd name="connsiteX2" fmla="*/ 1590892 w 1736148"/>
              <a:gd name="connsiteY2" fmla="*/ 768404 h 770497"/>
              <a:gd name="connsiteX3" fmla="*/ 0 w 1736148"/>
              <a:gd name="connsiteY3" fmla="*/ 770497 h 770497"/>
              <a:gd name="connsiteX4" fmla="*/ 720148 w 1736148"/>
              <a:gd name="connsiteY4" fmla="*/ 0 h 770497"/>
              <a:gd name="connsiteX0" fmla="*/ 429636 w 1445636"/>
              <a:gd name="connsiteY0" fmla="*/ 0 h 768404"/>
              <a:gd name="connsiteX1" fmla="*/ 1445636 w 1445636"/>
              <a:gd name="connsiteY1" fmla="*/ 0 h 768404"/>
              <a:gd name="connsiteX2" fmla="*/ 1300380 w 1445636"/>
              <a:gd name="connsiteY2" fmla="*/ 768404 h 768404"/>
              <a:gd name="connsiteX3" fmla="*/ 0 w 1445636"/>
              <a:gd name="connsiteY3" fmla="*/ 768116 h 768404"/>
              <a:gd name="connsiteX4" fmla="*/ 429636 w 1445636"/>
              <a:gd name="connsiteY4" fmla="*/ 0 h 768404"/>
              <a:gd name="connsiteX0" fmla="*/ 433913 w 1449913"/>
              <a:gd name="connsiteY0" fmla="*/ 0 h 771964"/>
              <a:gd name="connsiteX1" fmla="*/ 1449913 w 1449913"/>
              <a:gd name="connsiteY1" fmla="*/ 0 h 771964"/>
              <a:gd name="connsiteX2" fmla="*/ 1304657 w 1449913"/>
              <a:gd name="connsiteY2" fmla="*/ 768404 h 771964"/>
              <a:gd name="connsiteX3" fmla="*/ 0 w 1449913"/>
              <a:gd name="connsiteY3" fmla="*/ 771964 h 771964"/>
              <a:gd name="connsiteX4" fmla="*/ 433913 w 1449913"/>
              <a:gd name="connsiteY4" fmla="*/ 0 h 771964"/>
              <a:gd name="connsiteX0" fmla="*/ 433913 w 1449913"/>
              <a:gd name="connsiteY0" fmla="*/ 0 h 774176"/>
              <a:gd name="connsiteX1" fmla="*/ 1449913 w 1449913"/>
              <a:gd name="connsiteY1" fmla="*/ 0 h 774176"/>
              <a:gd name="connsiteX2" fmla="*/ 1306795 w 1449913"/>
              <a:gd name="connsiteY2" fmla="*/ 774176 h 774176"/>
              <a:gd name="connsiteX3" fmla="*/ 0 w 1449913"/>
              <a:gd name="connsiteY3" fmla="*/ 771964 h 774176"/>
              <a:gd name="connsiteX4" fmla="*/ 433913 w 1449913"/>
              <a:gd name="connsiteY4" fmla="*/ 0 h 774176"/>
              <a:gd name="connsiteX0" fmla="*/ 429635 w 1445635"/>
              <a:gd name="connsiteY0" fmla="*/ 0 h 777737"/>
              <a:gd name="connsiteX1" fmla="*/ 1445635 w 1445635"/>
              <a:gd name="connsiteY1" fmla="*/ 0 h 777737"/>
              <a:gd name="connsiteX2" fmla="*/ 1302517 w 1445635"/>
              <a:gd name="connsiteY2" fmla="*/ 774176 h 777737"/>
              <a:gd name="connsiteX3" fmla="*/ 0 w 1445635"/>
              <a:gd name="connsiteY3" fmla="*/ 777737 h 777737"/>
              <a:gd name="connsiteX4" fmla="*/ 429635 w 1445635"/>
              <a:gd name="connsiteY4" fmla="*/ 0 h 777737"/>
              <a:gd name="connsiteX0" fmla="*/ 431773 w 1447773"/>
              <a:gd name="connsiteY0" fmla="*/ 0 h 774176"/>
              <a:gd name="connsiteX1" fmla="*/ 1447773 w 1447773"/>
              <a:gd name="connsiteY1" fmla="*/ 0 h 774176"/>
              <a:gd name="connsiteX2" fmla="*/ 1304655 w 1447773"/>
              <a:gd name="connsiteY2" fmla="*/ 774176 h 774176"/>
              <a:gd name="connsiteX3" fmla="*/ 0 w 1447773"/>
              <a:gd name="connsiteY3" fmla="*/ 773889 h 774176"/>
              <a:gd name="connsiteX4" fmla="*/ 431773 w 1447773"/>
              <a:gd name="connsiteY4" fmla="*/ 0 h 774176"/>
              <a:gd name="connsiteX0" fmla="*/ 429634 w 1447773"/>
              <a:gd name="connsiteY0" fmla="*/ 0 h 774176"/>
              <a:gd name="connsiteX1" fmla="*/ 1447773 w 1447773"/>
              <a:gd name="connsiteY1" fmla="*/ 0 h 774176"/>
              <a:gd name="connsiteX2" fmla="*/ 1304655 w 1447773"/>
              <a:gd name="connsiteY2" fmla="*/ 774176 h 774176"/>
              <a:gd name="connsiteX3" fmla="*/ 0 w 1447773"/>
              <a:gd name="connsiteY3" fmla="*/ 773889 h 774176"/>
              <a:gd name="connsiteX4" fmla="*/ 429634 w 1447773"/>
              <a:gd name="connsiteY4" fmla="*/ 0 h 774176"/>
              <a:gd name="connsiteX0" fmla="*/ 436049 w 1454188"/>
              <a:gd name="connsiteY0" fmla="*/ 0 h 774176"/>
              <a:gd name="connsiteX1" fmla="*/ 1454188 w 1454188"/>
              <a:gd name="connsiteY1" fmla="*/ 0 h 774176"/>
              <a:gd name="connsiteX2" fmla="*/ 1311070 w 1454188"/>
              <a:gd name="connsiteY2" fmla="*/ 774176 h 774176"/>
              <a:gd name="connsiteX3" fmla="*/ 0 w 1454188"/>
              <a:gd name="connsiteY3" fmla="*/ 773889 h 774176"/>
              <a:gd name="connsiteX4" fmla="*/ 436049 w 1454188"/>
              <a:gd name="connsiteY4" fmla="*/ 0 h 774176"/>
              <a:gd name="connsiteX0" fmla="*/ 436049 w 1458640"/>
              <a:gd name="connsiteY0" fmla="*/ 0 h 774176"/>
              <a:gd name="connsiteX1" fmla="*/ 1454188 w 1458640"/>
              <a:gd name="connsiteY1" fmla="*/ 0 h 774176"/>
              <a:gd name="connsiteX2" fmla="*/ 1458640 w 1458640"/>
              <a:gd name="connsiteY2" fmla="*/ 774176 h 774176"/>
              <a:gd name="connsiteX3" fmla="*/ 0 w 1458640"/>
              <a:gd name="connsiteY3" fmla="*/ 773889 h 774176"/>
              <a:gd name="connsiteX4" fmla="*/ 436049 w 1458640"/>
              <a:gd name="connsiteY4" fmla="*/ 0 h 774176"/>
              <a:gd name="connsiteX0" fmla="*/ 436049 w 1454363"/>
              <a:gd name="connsiteY0" fmla="*/ 0 h 774176"/>
              <a:gd name="connsiteX1" fmla="*/ 1454188 w 1454363"/>
              <a:gd name="connsiteY1" fmla="*/ 0 h 774176"/>
              <a:gd name="connsiteX2" fmla="*/ 1454363 w 1454363"/>
              <a:gd name="connsiteY2" fmla="*/ 774176 h 774176"/>
              <a:gd name="connsiteX3" fmla="*/ 0 w 1454363"/>
              <a:gd name="connsiteY3" fmla="*/ 773889 h 774176"/>
              <a:gd name="connsiteX4" fmla="*/ 436049 w 1454363"/>
              <a:gd name="connsiteY4" fmla="*/ 0 h 774176"/>
              <a:gd name="connsiteX0" fmla="*/ 369749 w 1388063"/>
              <a:gd name="connsiteY0" fmla="*/ 0 h 774176"/>
              <a:gd name="connsiteX1" fmla="*/ 1387888 w 1388063"/>
              <a:gd name="connsiteY1" fmla="*/ 0 h 774176"/>
              <a:gd name="connsiteX2" fmla="*/ 1388063 w 1388063"/>
              <a:gd name="connsiteY2" fmla="*/ 774176 h 774176"/>
              <a:gd name="connsiteX3" fmla="*/ 0 w 1388063"/>
              <a:gd name="connsiteY3" fmla="*/ 771964 h 774176"/>
              <a:gd name="connsiteX4" fmla="*/ 369749 w 1388063"/>
              <a:gd name="connsiteY4" fmla="*/ 0 h 774176"/>
              <a:gd name="connsiteX0" fmla="*/ 236254 w 1388063"/>
              <a:gd name="connsiteY0" fmla="*/ 0 h 774176"/>
              <a:gd name="connsiteX1" fmla="*/ 1387888 w 1388063"/>
              <a:gd name="connsiteY1" fmla="*/ 0 h 774176"/>
              <a:gd name="connsiteX2" fmla="*/ 1388063 w 1388063"/>
              <a:gd name="connsiteY2" fmla="*/ 774176 h 774176"/>
              <a:gd name="connsiteX3" fmla="*/ 0 w 1388063"/>
              <a:gd name="connsiteY3" fmla="*/ 771964 h 774176"/>
              <a:gd name="connsiteX4" fmla="*/ 236254 w 1388063"/>
              <a:gd name="connsiteY4" fmla="*/ 0 h 774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8063" h="774176">
                <a:moveTo>
                  <a:pt x="236254" y="0"/>
                </a:moveTo>
                <a:lnTo>
                  <a:pt x="1387888" y="0"/>
                </a:lnTo>
                <a:cubicBezTo>
                  <a:pt x="1387946" y="258059"/>
                  <a:pt x="1388005" y="516117"/>
                  <a:pt x="1388063" y="774176"/>
                </a:cubicBezTo>
                <a:lnTo>
                  <a:pt x="0" y="771964"/>
                </a:lnTo>
                <a:lnTo>
                  <a:pt x="236254" y="0"/>
                </a:lnTo>
                <a:close/>
              </a:path>
            </a:pathLst>
          </a:custGeom>
          <a:solidFill>
            <a:schemeClr val="tx1">
              <a:lumMod val="85000"/>
              <a:lumOff val="15000"/>
              <a:alpha val="8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
          </a:p>
        </p:txBody>
      </p:sp>
      <p:grpSp>
        <p:nvGrpSpPr>
          <p:cNvPr id="41" name="Group 40">
            <a:extLst>
              <a:ext uri="{FF2B5EF4-FFF2-40B4-BE49-F238E27FC236}">
                <a16:creationId xmlns:a16="http://schemas.microsoft.com/office/drawing/2014/main" id="{AA5EE1D2-8AAF-4621-9AAF-AFC655E26E47}"/>
              </a:ext>
            </a:extLst>
          </p:cNvPr>
          <p:cNvGrpSpPr/>
          <p:nvPr userDrawn="1"/>
        </p:nvGrpSpPr>
        <p:grpSpPr>
          <a:xfrm>
            <a:off x="1220584" y="2853892"/>
            <a:ext cx="9750833" cy="1002434"/>
            <a:chOff x="1220584" y="2853892"/>
            <a:chExt cx="9750833" cy="1002434"/>
          </a:xfrm>
          <a:gradFill>
            <a:gsLst>
              <a:gs pos="0">
                <a:schemeClr val="tx1">
                  <a:lumMod val="85000"/>
                  <a:lumOff val="15000"/>
                </a:schemeClr>
              </a:gs>
              <a:gs pos="100000">
                <a:schemeClr val="tx1">
                  <a:lumMod val="75000"/>
                  <a:lumOff val="25000"/>
                </a:schemeClr>
              </a:gs>
            </a:gsLst>
            <a:lin ang="16200000" scaled="1"/>
          </a:gradFill>
        </p:grpSpPr>
        <p:sp>
          <p:nvSpPr>
            <p:cNvPr id="11" name="Pentagon 78">
              <a:extLst>
                <a:ext uri="{FF2B5EF4-FFF2-40B4-BE49-F238E27FC236}">
                  <a16:creationId xmlns:a16="http://schemas.microsoft.com/office/drawing/2014/main" id="{A734516A-5BA5-4ED1-AF17-3DBD29FDECB1}"/>
                </a:ext>
              </a:extLst>
            </p:cNvPr>
            <p:cNvSpPr/>
            <p:nvPr userDrawn="1"/>
          </p:nvSpPr>
          <p:spPr>
            <a:xfrm>
              <a:off x="4191236" y="3015780"/>
              <a:ext cx="6780181" cy="840546"/>
            </a:xfrm>
            <a:prstGeom prst="homePlate">
              <a:avLst>
                <a:gd name="adj" fmla="val 29123"/>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
            </a:p>
          </p:txBody>
        </p:sp>
        <p:sp>
          <p:nvSpPr>
            <p:cNvPr id="13" name="Rectangle 12">
              <a:extLst>
                <a:ext uri="{FF2B5EF4-FFF2-40B4-BE49-F238E27FC236}">
                  <a16:creationId xmlns:a16="http://schemas.microsoft.com/office/drawing/2014/main" id="{656E3B3F-3244-4E62-990C-555E0FA21E0F}"/>
                </a:ext>
              </a:extLst>
            </p:cNvPr>
            <p:cNvSpPr/>
            <p:nvPr userDrawn="1"/>
          </p:nvSpPr>
          <p:spPr>
            <a:xfrm rot="5400000">
              <a:off x="2091084" y="2476220"/>
              <a:ext cx="997274" cy="175287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
            </a:p>
          </p:txBody>
        </p:sp>
        <p:sp>
          <p:nvSpPr>
            <p:cNvPr id="14" name="Oval 13">
              <a:extLst>
                <a:ext uri="{FF2B5EF4-FFF2-40B4-BE49-F238E27FC236}">
                  <a16:creationId xmlns:a16="http://schemas.microsoft.com/office/drawing/2014/main" id="{889ABB20-A659-482B-9A7C-12DA63D135EC}"/>
                </a:ext>
              </a:extLst>
            </p:cNvPr>
            <p:cNvSpPr/>
            <p:nvPr userDrawn="1"/>
          </p:nvSpPr>
          <p:spPr>
            <a:xfrm>
              <a:off x="1220584" y="2853892"/>
              <a:ext cx="995637" cy="995638"/>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
            </a:p>
          </p:txBody>
        </p:sp>
      </p:grpSp>
      <p:sp>
        <p:nvSpPr>
          <p:cNvPr id="16" name="Rectangle 12">
            <a:extLst>
              <a:ext uri="{FF2B5EF4-FFF2-40B4-BE49-F238E27FC236}">
                <a16:creationId xmlns:a16="http://schemas.microsoft.com/office/drawing/2014/main" id="{55F604BC-0355-4B3F-A457-0AAED96C71D7}"/>
              </a:ext>
            </a:extLst>
          </p:cNvPr>
          <p:cNvSpPr/>
          <p:nvPr userDrawn="1"/>
        </p:nvSpPr>
        <p:spPr>
          <a:xfrm rot="16200000" flipV="1">
            <a:off x="3326048" y="3987529"/>
            <a:ext cx="1003186" cy="727189"/>
          </a:xfrm>
          <a:custGeom>
            <a:avLst/>
            <a:gdLst>
              <a:gd name="connsiteX0" fmla="*/ 0 w 1016000"/>
              <a:gd name="connsiteY0" fmla="*/ 0 h 768404"/>
              <a:gd name="connsiteX1" fmla="*/ 1016000 w 1016000"/>
              <a:gd name="connsiteY1" fmla="*/ 0 h 768404"/>
              <a:gd name="connsiteX2" fmla="*/ 1016000 w 1016000"/>
              <a:gd name="connsiteY2" fmla="*/ 768404 h 768404"/>
              <a:gd name="connsiteX3" fmla="*/ 0 w 1016000"/>
              <a:gd name="connsiteY3" fmla="*/ 768404 h 768404"/>
              <a:gd name="connsiteX4" fmla="*/ 0 w 1016000"/>
              <a:gd name="connsiteY4" fmla="*/ 0 h 768404"/>
              <a:gd name="connsiteX0" fmla="*/ 729673 w 1745673"/>
              <a:gd name="connsiteY0" fmla="*/ 0 h 777641"/>
              <a:gd name="connsiteX1" fmla="*/ 1745673 w 1745673"/>
              <a:gd name="connsiteY1" fmla="*/ 0 h 777641"/>
              <a:gd name="connsiteX2" fmla="*/ 1745673 w 1745673"/>
              <a:gd name="connsiteY2" fmla="*/ 768404 h 777641"/>
              <a:gd name="connsiteX3" fmla="*/ 0 w 1745673"/>
              <a:gd name="connsiteY3" fmla="*/ 777641 h 777641"/>
              <a:gd name="connsiteX4" fmla="*/ 729673 w 1745673"/>
              <a:gd name="connsiteY4" fmla="*/ 0 h 777641"/>
              <a:gd name="connsiteX0" fmla="*/ 729673 w 1745673"/>
              <a:gd name="connsiteY0" fmla="*/ 0 h 777641"/>
              <a:gd name="connsiteX1" fmla="*/ 1745673 w 1745673"/>
              <a:gd name="connsiteY1" fmla="*/ 0 h 777641"/>
              <a:gd name="connsiteX2" fmla="*/ 1317048 w 1745673"/>
              <a:gd name="connsiteY2" fmla="*/ 770785 h 777641"/>
              <a:gd name="connsiteX3" fmla="*/ 0 w 1745673"/>
              <a:gd name="connsiteY3" fmla="*/ 777641 h 777641"/>
              <a:gd name="connsiteX4" fmla="*/ 729673 w 1745673"/>
              <a:gd name="connsiteY4" fmla="*/ 0 h 777641"/>
              <a:gd name="connsiteX0" fmla="*/ 720148 w 1736148"/>
              <a:gd name="connsiteY0" fmla="*/ 0 h 770785"/>
              <a:gd name="connsiteX1" fmla="*/ 1736148 w 1736148"/>
              <a:gd name="connsiteY1" fmla="*/ 0 h 770785"/>
              <a:gd name="connsiteX2" fmla="*/ 1307523 w 1736148"/>
              <a:gd name="connsiteY2" fmla="*/ 770785 h 770785"/>
              <a:gd name="connsiteX3" fmla="*/ 0 w 1736148"/>
              <a:gd name="connsiteY3" fmla="*/ 770497 h 770785"/>
              <a:gd name="connsiteX4" fmla="*/ 720148 w 1736148"/>
              <a:gd name="connsiteY4" fmla="*/ 0 h 770785"/>
              <a:gd name="connsiteX0" fmla="*/ 720148 w 1736148"/>
              <a:gd name="connsiteY0" fmla="*/ 0 h 770497"/>
              <a:gd name="connsiteX1" fmla="*/ 1736148 w 1736148"/>
              <a:gd name="connsiteY1" fmla="*/ 0 h 770497"/>
              <a:gd name="connsiteX2" fmla="*/ 1590892 w 1736148"/>
              <a:gd name="connsiteY2" fmla="*/ 768404 h 770497"/>
              <a:gd name="connsiteX3" fmla="*/ 0 w 1736148"/>
              <a:gd name="connsiteY3" fmla="*/ 770497 h 770497"/>
              <a:gd name="connsiteX4" fmla="*/ 720148 w 1736148"/>
              <a:gd name="connsiteY4" fmla="*/ 0 h 770497"/>
              <a:gd name="connsiteX0" fmla="*/ 429636 w 1445636"/>
              <a:gd name="connsiteY0" fmla="*/ 0 h 768404"/>
              <a:gd name="connsiteX1" fmla="*/ 1445636 w 1445636"/>
              <a:gd name="connsiteY1" fmla="*/ 0 h 768404"/>
              <a:gd name="connsiteX2" fmla="*/ 1300380 w 1445636"/>
              <a:gd name="connsiteY2" fmla="*/ 768404 h 768404"/>
              <a:gd name="connsiteX3" fmla="*/ 0 w 1445636"/>
              <a:gd name="connsiteY3" fmla="*/ 768116 h 768404"/>
              <a:gd name="connsiteX4" fmla="*/ 429636 w 1445636"/>
              <a:gd name="connsiteY4" fmla="*/ 0 h 768404"/>
              <a:gd name="connsiteX0" fmla="*/ 433913 w 1449913"/>
              <a:gd name="connsiteY0" fmla="*/ 0 h 771964"/>
              <a:gd name="connsiteX1" fmla="*/ 1449913 w 1449913"/>
              <a:gd name="connsiteY1" fmla="*/ 0 h 771964"/>
              <a:gd name="connsiteX2" fmla="*/ 1304657 w 1449913"/>
              <a:gd name="connsiteY2" fmla="*/ 768404 h 771964"/>
              <a:gd name="connsiteX3" fmla="*/ 0 w 1449913"/>
              <a:gd name="connsiteY3" fmla="*/ 771964 h 771964"/>
              <a:gd name="connsiteX4" fmla="*/ 433913 w 1449913"/>
              <a:gd name="connsiteY4" fmla="*/ 0 h 771964"/>
              <a:gd name="connsiteX0" fmla="*/ 433913 w 1449913"/>
              <a:gd name="connsiteY0" fmla="*/ 0 h 774176"/>
              <a:gd name="connsiteX1" fmla="*/ 1449913 w 1449913"/>
              <a:gd name="connsiteY1" fmla="*/ 0 h 774176"/>
              <a:gd name="connsiteX2" fmla="*/ 1306795 w 1449913"/>
              <a:gd name="connsiteY2" fmla="*/ 774176 h 774176"/>
              <a:gd name="connsiteX3" fmla="*/ 0 w 1449913"/>
              <a:gd name="connsiteY3" fmla="*/ 771964 h 774176"/>
              <a:gd name="connsiteX4" fmla="*/ 433913 w 1449913"/>
              <a:gd name="connsiteY4" fmla="*/ 0 h 774176"/>
              <a:gd name="connsiteX0" fmla="*/ 429635 w 1445635"/>
              <a:gd name="connsiteY0" fmla="*/ 0 h 777737"/>
              <a:gd name="connsiteX1" fmla="*/ 1445635 w 1445635"/>
              <a:gd name="connsiteY1" fmla="*/ 0 h 777737"/>
              <a:gd name="connsiteX2" fmla="*/ 1302517 w 1445635"/>
              <a:gd name="connsiteY2" fmla="*/ 774176 h 777737"/>
              <a:gd name="connsiteX3" fmla="*/ 0 w 1445635"/>
              <a:gd name="connsiteY3" fmla="*/ 777737 h 777737"/>
              <a:gd name="connsiteX4" fmla="*/ 429635 w 1445635"/>
              <a:gd name="connsiteY4" fmla="*/ 0 h 777737"/>
              <a:gd name="connsiteX0" fmla="*/ 431773 w 1447773"/>
              <a:gd name="connsiteY0" fmla="*/ 0 h 774176"/>
              <a:gd name="connsiteX1" fmla="*/ 1447773 w 1447773"/>
              <a:gd name="connsiteY1" fmla="*/ 0 h 774176"/>
              <a:gd name="connsiteX2" fmla="*/ 1304655 w 1447773"/>
              <a:gd name="connsiteY2" fmla="*/ 774176 h 774176"/>
              <a:gd name="connsiteX3" fmla="*/ 0 w 1447773"/>
              <a:gd name="connsiteY3" fmla="*/ 773889 h 774176"/>
              <a:gd name="connsiteX4" fmla="*/ 431773 w 1447773"/>
              <a:gd name="connsiteY4" fmla="*/ 0 h 774176"/>
              <a:gd name="connsiteX0" fmla="*/ 429634 w 1447773"/>
              <a:gd name="connsiteY0" fmla="*/ 0 h 774176"/>
              <a:gd name="connsiteX1" fmla="*/ 1447773 w 1447773"/>
              <a:gd name="connsiteY1" fmla="*/ 0 h 774176"/>
              <a:gd name="connsiteX2" fmla="*/ 1304655 w 1447773"/>
              <a:gd name="connsiteY2" fmla="*/ 774176 h 774176"/>
              <a:gd name="connsiteX3" fmla="*/ 0 w 1447773"/>
              <a:gd name="connsiteY3" fmla="*/ 773889 h 774176"/>
              <a:gd name="connsiteX4" fmla="*/ 429634 w 1447773"/>
              <a:gd name="connsiteY4" fmla="*/ 0 h 774176"/>
              <a:gd name="connsiteX0" fmla="*/ 436049 w 1454188"/>
              <a:gd name="connsiteY0" fmla="*/ 0 h 774176"/>
              <a:gd name="connsiteX1" fmla="*/ 1454188 w 1454188"/>
              <a:gd name="connsiteY1" fmla="*/ 0 h 774176"/>
              <a:gd name="connsiteX2" fmla="*/ 1311070 w 1454188"/>
              <a:gd name="connsiteY2" fmla="*/ 774176 h 774176"/>
              <a:gd name="connsiteX3" fmla="*/ 0 w 1454188"/>
              <a:gd name="connsiteY3" fmla="*/ 773889 h 774176"/>
              <a:gd name="connsiteX4" fmla="*/ 436049 w 1454188"/>
              <a:gd name="connsiteY4" fmla="*/ 0 h 774176"/>
              <a:gd name="connsiteX0" fmla="*/ 436049 w 1458640"/>
              <a:gd name="connsiteY0" fmla="*/ 0 h 774176"/>
              <a:gd name="connsiteX1" fmla="*/ 1454188 w 1458640"/>
              <a:gd name="connsiteY1" fmla="*/ 0 h 774176"/>
              <a:gd name="connsiteX2" fmla="*/ 1458640 w 1458640"/>
              <a:gd name="connsiteY2" fmla="*/ 774176 h 774176"/>
              <a:gd name="connsiteX3" fmla="*/ 0 w 1458640"/>
              <a:gd name="connsiteY3" fmla="*/ 773889 h 774176"/>
              <a:gd name="connsiteX4" fmla="*/ 436049 w 1458640"/>
              <a:gd name="connsiteY4" fmla="*/ 0 h 774176"/>
              <a:gd name="connsiteX0" fmla="*/ 436049 w 1454363"/>
              <a:gd name="connsiteY0" fmla="*/ 0 h 774176"/>
              <a:gd name="connsiteX1" fmla="*/ 1454188 w 1454363"/>
              <a:gd name="connsiteY1" fmla="*/ 0 h 774176"/>
              <a:gd name="connsiteX2" fmla="*/ 1454363 w 1454363"/>
              <a:gd name="connsiteY2" fmla="*/ 774176 h 774176"/>
              <a:gd name="connsiteX3" fmla="*/ 0 w 1454363"/>
              <a:gd name="connsiteY3" fmla="*/ 773889 h 774176"/>
              <a:gd name="connsiteX4" fmla="*/ 436049 w 1454363"/>
              <a:gd name="connsiteY4" fmla="*/ 0 h 774176"/>
              <a:gd name="connsiteX0" fmla="*/ 369749 w 1388063"/>
              <a:gd name="connsiteY0" fmla="*/ 0 h 774176"/>
              <a:gd name="connsiteX1" fmla="*/ 1387888 w 1388063"/>
              <a:gd name="connsiteY1" fmla="*/ 0 h 774176"/>
              <a:gd name="connsiteX2" fmla="*/ 1388063 w 1388063"/>
              <a:gd name="connsiteY2" fmla="*/ 774176 h 774176"/>
              <a:gd name="connsiteX3" fmla="*/ 0 w 1388063"/>
              <a:gd name="connsiteY3" fmla="*/ 771964 h 774176"/>
              <a:gd name="connsiteX4" fmla="*/ 369749 w 1388063"/>
              <a:gd name="connsiteY4" fmla="*/ 0 h 774176"/>
              <a:gd name="connsiteX0" fmla="*/ 236254 w 1388063"/>
              <a:gd name="connsiteY0" fmla="*/ 0 h 774176"/>
              <a:gd name="connsiteX1" fmla="*/ 1387888 w 1388063"/>
              <a:gd name="connsiteY1" fmla="*/ 0 h 774176"/>
              <a:gd name="connsiteX2" fmla="*/ 1388063 w 1388063"/>
              <a:gd name="connsiteY2" fmla="*/ 774176 h 774176"/>
              <a:gd name="connsiteX3" fmla="*/ 0 w 1388063"/>
              <a:gd name="connsiteY3" fmla="*/ 771964 h 774176"/>
              <a:gd name="connsiteX4" fmla="*/ 236254 w 1388063"/>
              <a:gd name="connsiteY4" fmla="*/ 0 h 774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8063" h="774176">
                <a:moveTo>
                  <a:pt x="236254" y="0"/>
                </a:moveTo>
                <a:lnTo>
                  <a:pt x="1387888" y="0"/>
                </a:lnTo>
                <a:cubicBezTo>
                  <a:pt x="1387946" y="258059"/>
                  <a:pt x="1388005" y="516117"/>
                  <a:pt x="1388063" y="774176"/>
                </a:cubicBezTo>
                <a:lnTo>
                  <a:pt x="0" y="771964"/>
                </a:lnTo>
                <a:lnTo>
                  <a:pt x="236254" y="0"/>
                </a:lnTo>
                <a:close/>
              </a:path>
            </a:pathLst>
          </a:custGeom>
          <a:solidFill>
            <a:schemeClr val="accent1">
              <a:alpha val="8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
          </a:p>
        </p:txBody>
      </p:sp>
      <p:grpSp>
        <p:nvGrpSpPr>
          <p:cNvPr id="42" name="Group 41">
            <a:extLst>
              <a:ext uri="{FF2B5EF4-FFF2-40B4-BE49-F238E27FC236}">
                <a16:creationId xmlns:a16="http://schemas.microsoft.com/office/drawing/2014/main" id="{BB4A12F6-955E-4C3E-981E-EEA2A4054414}"/>
              </a:ext>
            </a:extLst>
          </p:cNvPr>
          <p:cNvGrpSpPr/>
          <p:nvPr userDrawn="1"/>
        </p:nvGrpSpPr>
        <p:grpSpPr>
          <a:xfrm>
            <a:off x="1220584" y="3847501"/>
            <a:ext cx="9131132" cy="999430"/>
            <a:chOff x="1220584" y="3847501"/>
            <a:chExt cx="9131132" cy="999430"/>
          </a:xfrm>
          <a:gradFill flip="none" rotWithShape="1">
            <a:gsLst>
              <a:gs pos="0">
                <a:schemeClr val="accent1">
                  <a:shade val="67500"/>
                  <a:satMod val="115000"/>
                </a:schemeClr>
              </a:gs>
              <a:gs pos="100000">
                <a:schemeClr val="accent1">
                  <a:shade val="100000"/>
                  <a:satMod val="115000"/>
                </a:schemeClr>
              </a:gs>
            </a:gsLst>
            <a:lin ang="16200000" scaled="1"/>
            <a:tileRect/>
          </a:gradFill>
        </p:grpSpPr>
        <p:sp>
          <p:nvSpPr>
            <p:cNvPr id="15" name="Pentagon 69">
              <a:extLst>
                <a:ext uri="{FF2B5EF4-FFF2-40B4-BE49-F238E27FC236}">
                  <a16:creationId xmlns:a16="http://schemas.microsoft.com/office/drawing/2014/main" id="{A3A4A581-D69B-4626-8532-0B82A630F263}"/>
                </a:ext>
              </a:extLst>
            </p:cNvPr>
            <p:cNvSpPr/>
            <p:nvPr userDrawn="1"/>
          </p:nvSpPr>
          <p:spPr>
            <a:xfrm>
              <a:off x="4191236" y="3847501"/>
              <a:ext cx="6160480" cy="835532"/>
            </a:xfrm>
            <a:prstGeom prst="homePlate">
              <a:avLst>
                <a:gd name="adj" fmla="val 29123"/>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
            </a:p>
          </p:txBody>
        </p:sp>
        <p:sp>
          <p:nvSpPr>
            <p:cNvPr id="17" name="Rectangle 16">
              <a:extLst>
                <a:ext uri="{FF2B5EF4-FFF2-40B4-BE49-F238E27FC236}">
                  <a16:creationId xmlns:a16="http://schemas.microsoft.com/office/drawing/2014/main" id="{C1A974BF-4E59-4D60-B80C-234C0A4730F0}"/>
                </a:ext>
              </a:extLst>
            </p:cNvPr>
            <p:cNvSpPr/>
            <p:nvPr userDrawn="1"/>
          </p:nvSpPr>
          <p:spPr>
            <a:xfrm rot="16200000" flipV="1">
              <a:off x="2091084" y="3471858"/>
              <a:ext cx="997274" cy="1752872"/>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
            </a:p>
          </p:txBody>
        </p:sp>
        <p:sp>
          <p:nvSpPr>
            <p:cNvPr id="18" name="Oval 17">
              <a:extLst>
                <a:ext uri="{FF2B5EF4-FFF2-40B4-BE49-F238E27FC236}">
                  <a16:creationId xmlns:a16="http://schemas.microsoft.com/office/drawing/2014/main" id="{8FE59777-E202-4CD7-8B37-06601442AF3F}"/>
                </a:ext>
              </a:extLst>
            </p:cNvPr>
            <p:cNvSpPr/>
            <p:nvPr userDrawn="1"/>
          </p:nvSpPr>
          <p:spPr>
            <a:xfrm>
              <a:off x="1220584" y="3851152"/>
              <a:ext cx="995637" cy="995638"/>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
            </a:p>
          </p:txBody>
        </p:sp>
      </p:grpSp>
      <p:sp>
        <p:nvSpPr>
          <p:cNvPr id="21" name="Rectangle 12">
            <a:extLst>
              <a:ext uri="{FF2B5EF4-FFF2-40B4-BE49-F238E27FC236}">
                <a16:creationId xmlns:a16="http://schemas.microsoft.com/office/drawing/2014/main" id="{1D5A27BD-2E72-444B-81D8-03C388C6C26A}"/>
              </a:ext>
            </a:extLst>
          </p:cNvPr>
          <p:cNvSpPr/>
          <p:nvPr userDrawn="1"/>
        </p:nvSpPr>
        <p:spPr>
          <a:xfrm rot="16200000" flipV="1">
            <a:off x="3249568" y="4892605"/>
            <a:ext cx="1158439" cy="729487"/>
          </a:xfrm>
          <a:custGeom>
            <a:avLst/>
            <a:gdLst>
              <a:gd name="connsiteX0" fmla="*/ 0 w 1016000"/>
              <a:gd name="connsiteY0" fmla="*/ 0 h 768404"/>
              <a:gd name="connsiteX1" fmla="*/ 1016000 w 1016000"/>
              <a:gd name="connsiteY1" fmla="*/ 0 h 768404"/>
              <a:gd name="connsiteX2" fmla="*/ 1016000 w 1016000"/>
              <a:gd name="connsiteY2" fmla="*/ 768404 h 768404"/>
              <a:gd name="connsiteX3" fmla="*/ 0 w 1016000"/>
              <a:gd name="connsiteY3" fmla="*/ 768404 h 768404"/>
              <a:gd name="connsiteX4" fmla="*/ 0 w 1016000"/>
              <a:gd name="connsiteY4" fmla="*/ 0 h 768404"/>
              <a:gd name="connsiteX0" fmla="*/ 729673 w 1745673"/>
              <a:gd name="connsiteY0" fmla="*/ 0 h 777641"/>
              <a:gd name="connsiteX1" fmla="*/ 1745673 w 1745673"/>
              <a:gd name="connsiteY1" fmla="*/ 0 h 777641"/>
              <a:gd name="connsiteX2" fmla="*/ 1745673 w 1745673"/>
              <a:gd name="connsiteY2" fmla="*/ 768404 h 777641"/>
              <a:gd name="connsiteX3" fmla="*/ 0 w 1745673"/>
              <a:gd name="connsiteY3" fmla="*/ 777641 h 777641"/>
              <a:gd name="connsiteX4" fmla="*/ 729673 w 1745673"/>
              <a:gd name="connsiteY4" fmla="*/ 0 h 777641"/>
              <a:gd name="connsiteX0" fmla="*/ 729673 w 1745673"/>
              <a:gd name="connsiteY0" fmla="*/ 0 h 777641"/>
              <a:gd name="connsiteX1" fmla="*/ 1745673 w 1745673"/>
              <a:gd name="connsiteY1" fmla="*/ 0 h 777641"/>
              <a:gd name="connsiteX2" fmla="*/ 1317048 w 1745673"/>
              <a:gd name="connsiteY2" fmla="*/ 770785 h 777641"/>
              <a:gd name="connsiteX3" fmla="*/ 0 w 1745673"/>
              <a:gd name="connsiteY3" fmla="*/ 777641 h 777641"/>
              <a:gd name="connsiteX4" fmla="*/ 729673 w 1745673"/>
              <a:gd name="connsiteY4" fmla="*/ 0 h 777641"/>
              <a:gd name="connsiteX0" fmla="*/ 720148 w 1736148"/>
              <a:gd name="connsiteY0" fmla="*/ 0 h 770785"/>
              <a:gd name="connsiteX1" fmla="*/ 1736148 w 1736148"/>
              <a:gd name="connsiteY1" fmla="*/ 0 h 770785"/>
              <a:gd name="connsiteX2" fmla="*/ 1307523 w 1736148"/>
              <a:gd name="connsiteY2" fmla="*/ 770785 h 770785"/>
              <a:gd name="connsiteX3" fmla="*/ 0 w 1736148"/>
              <a:gd name="connsiteY3" fmla="*/ 770497 h 770785"/>
              <a:gd name="connsiteX4" fmla="*/ 720148 w 1736148"/>
              <a:gd name="connsiteY4" fmla="*/ 0 h 770785"/>
              <a:gd name="connsiteX0" fmla="*/ 720148 w 1736148"/>
              <a:gd name="connsiteY0" fmla="*/ 0 h 770785"/>
              <a:gd name="connsiteX1" fmla="*/ 1736148 w 1736148"/>
              <a:gd name="connsiteY1" fmla="*/ 0 h 770785"/>
              <a:gd name="connsiteX2" fmla="*/ 1369545 w 1736148"/>
              <a:gd name="connsiteY2" fmla="*/ 770785 h 770785"/>
              <a:gd name="connsiteX3" fmla="*/ 0 w 1736148"/>
              <a:gd name="connsiteY3" fmla="*/ 770497 h 770785"/>
              <a:gd name="connsiteX4" fmla="*/ 720148 w 1736148"/>
              <a:gd name="connsiteY4" fmla="*/ 0 h 770785"/>
              <a:gd name="connsiteX0" fmla="*/ 446799 w 1736148"/>
              <a:gd name="connsiteY0" fmla="*/ 0 h 773231"/>
              <a:gd name="connsiteX1" fmla="*/ 1736148 w 1736148"/>
              <a:gd name="connsiteY1" fmla="*/ 2446 h 773231"/>
              <a:gd name="connsiteX2" fmla="*/ 1369545 w 1736148"/>
              <a:gd name="connsiteY2" fmla="*/ 773231 h 773231"/>
              <a:gd name="connsiteX3" fmla="*/ 0 w 1736148"/>
              <a:gd name="connsiteY3" fmla="*/ 772943 h 773231"/>
              <a:gd name="connsiteX4" fmla="*/ 446799 w 1736148"/>
              <a:gd name="connsiteY4" fmla="*/ 0 h 773231"/>
              <a:gd name="connsiteX0" fmla="*/ 446799 w 1605827"/>
              <a:gd name="connsiteY0" fmla="*/ 0 h 773231"/>
              <a:gd name="connsiteX1" fmla="*/ 1605827 w 1605827"/>
              <a:gd name="connsiteY1" fmla="*/ 2446 h 773231"/>
              <a:gd name="connsiteX2" fmla="*/ 1369545 w 1605827"/>
              <a:gd name="connsiteY2" fmla="*/ 773231 h 773231"/>
              <a:gd name="connsiteX3" fmla="*/ 0 w 1605827"/>
              <a:gd name="connsiteY3" fmla="*/ 772943 h 773231"/>
              <a:gd name="connsiteX4" fmla="*/ 446799 w 1605827"/>
              <a:gd name="connsiteY4" fmla="*/ 0 h 773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5827" h="773231">
                <a:moveTo>
                  <a:pt x="446799" y="0"/>
                </a:moveTo>
                <a:lnTo>
                  <a:pt x="1605827" y="2446"/>
                </a:lnTo>
                <a:lnTo>
                  <a:pt x="1369545" y="773231"/>
                </a:lnTo>
                <a:lnTo>
                  <a:pt x="0" y="772943"/>
                </a:lnTo>
                <a:lnTo>
                  <a:pt x="446799" y="0"/>
                </a:lnTo>
                <a:close/>
              </a:path>
            </a:pathLst>
          </a:custGeom>
          <a:solidFill>
            <a:schemeClr val="tx1">
              <a:lumMod val="85000"/>
              <a:lumOff val="15000"/>
              <a:alpha val="8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
          </a:p>
        </p:txBody>
      </p:sp>
      <p:grpSp>
        <p:nvGrpSpPr>
          <p:cNvPr id="43" name="Group 42">
            <a:extLst>
              <a:ext uri="{FF2B5EF4-FFF2-40B4-BE49-F238E27FC236}">
                <a16:creationId xmlns:a16="http://schemas.microsoft.com/office/drawing/2014/main" id="{33E1ADB7-8489-4F40-AA1F-2E7AA967AEE3}"/>
              </a:ext>
            </a:extLst>
          </p:cNvPr>
          <p:cNvGrpSpPr/>
          <p:nvPr userDrawn="1"/>
        </p:nvGrpSpPr>
        <p:grpSpPr>
          <a:xfrm>
            <a:off x="1220583" y="4680978"/>
            <a:ext cx="8052638" cy="1155593"/>
            <a:chOff x="1220583" y="4680978"/>
            <a:chExt cx="8052638" cy="1155593"/>
          </a:xfrm>
          <a:gradFill>
            <a:gsLst>
              <a:gs pos="0">
                <a:schemeClr val="tx1">
                  <a:lumMod val="85000"/>
                  <a:lumOff val="15000"/>
                </a:schemeClr>
              </a:gs>
              <a:gs pos="100000">
                <a:schemeClr val="tx1">
                  <a:lumMod val="75000"/>
                  <a:lumOff val="25000"/>
                </a:schemeClr>
              </a:gs>
            </a:gsLst>
            <a:lin ang="16200000" scaled="1"/>
          </a:gradFill>
        </p:grpSpPr>
        <p:sp>
          <p:nvSpPr>
            <p:cNvPr id="19" name="Pentagon 50">
              <a:extLst>
                <a:ext uri="{FF2B5EF4-FFF2-40B4-BE49-F238E27FC236}">
                  <a16:creationId xmlns:a16="http://schemas.microsoft.com/office/drawing/2014/main" id="{BAB317D8-C758-435E-9A60-6698AC6D4CEF}"/>
                </a:ext>
              </a:extLst>
            </p:cNvPr>
            <p:cNvSpPr/>
            <p:nvPr userDrawn="1"/>
          </p:nvSpPr>
          <p:spPr>
            <a:xfrm>
              <a:off x="4191236" y="4680978"/>
              <a:ext cx="5081985" cy="834535"/>
            </a:xfrm>
            <a:prstGeom prst="homePlate">
              <a:avLst>
                <a:gd name="adj" fmla="val 29123"/>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
            </a:p>
          </p:txBody>
        </p:sp>
        <p:sp>
          <p:nvSpPr>
            <p:cNvPr id="20" name="Rectangle 19">
              <a:extLst>
                <a:ext uri="{FF2B5EF4-FFF2-40B4-BE49-F238E27FC236}">
                  <a16:creationId xmlns:a16="http://schemas.microsoft.com/office/drawing/2014/main" id="{CDAF9FFC-5545-4128-86FB-92DEA8C8823B}"/>
                </a:ext>
              </a:extLst>
            </p:cNvPr>
            <p:cNvSpPr/>
            <p:nvPr userDrawn="1"/>
          </p:nvSpPr>
          <p:spPr>
            <a:xfrm rot="16200000" flipV="1">
              <a:off x="2094948" y="4465360"/>
              <a:ext cx="989546" cy="175287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
            </a:p>
          </p:txBody>
        </p:sp>
        <p:sp>
          <p:nvSpPr>
            <p:cNvPr id="22" name="Oval 21">
              <a:extLst>
                <a:ext uri="{FF2B5EF4-FFF2-40B4-BE49-F238E27FC236}">
                  <a16:creationId xmlns:a16="http://schemas.microsoft.com/office/drawing/2014/main" id="{BEDE6822-7632-4496-AC2D-A95F132ADE34}"/>
                </a:ext>
              </a:extLst>
            </p:cNvPr>
            <p:cNvSpPr/>
            <p:nvPr userDrawn="1"/>
          </p:nvSpPr>
          <p:spPr>
            <a:xfrm>
              <a:off x="1220583" y="4843996"/>
              <a:ext cx="987678" cy="99257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
            </a:p>
          </p:txBody>
        </p:sp>
      </p:grpSp>
      <p:sp>
        <p:nvSpPr>
          <p:cNvPr id="23" name="Oval 22">
            <a:extLst>
              <a:ext uri="{FF2B5EF4-FFF2-40B4-BE49-F238E27FC236}">
                <a16:creationId xmlns:a16="http://schemas.microsoft.com/office/drawing/2014/main" id="{543102BF-2289-45A9-AD76-12BF2EA1F3B3}"/>
              </a:ext>
            </a:extLst>
          </p:cNvPr>
          <p:cNvSpPr/>
          <p:nvPr userDrawn="1"/>
        </p:nvSpPr>
        <p:spPr>
          <a:xfrm>
            <a:off x="1376820" y="2027056"/>
            <a:ext cx="683164" cy="683164"/>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23B48"/>
              </a:solidFill>
            </a:endParaRPr>
          </a:p>
        </p:txBody>
      </p:sp>
      <p:sp>
        <p:nvSpPr>
          <p:cNvPr id="24" name="Oval 23">
            <a:extLst>
              <a:ext uri="{FF2B5EF4-FFF2-40B4-BE49-F238E27FC236}">
                <a16:creationId xmlns:a16="http://schemas.microsoft.com/office/drawing/2014/main" id="{EC434C63-D4B4-4786-B5C8-01C6DBD739E0}"/>
              </a:ext>
            </a:extLst>
          </p:cNvPr>
          <p:cNvSpPr/>
          <p:nvPr userDrawn="1"/>
        </p:nvSpPr>
        <p:spPr>
          <a:xfrm>
            <a:off x="1376820" y="3008394"/>
            <a:ext cx="683164" cy="683164"/>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23B48"/>
              </a:solidFill>
            </a:endParaRPr>
          </a:p>
        </p:txBody>
      </p:sp>
      <p:sp>
        <p:nvSpPr>
          <p:cNvPr id="25" name="Oval 24">
            <a:extLst>
              <a:ext uri="{FF2B5EF4-FFF2-40B4-BE49-F238E27FC236}">
                <a16:creationId xmlns:a16="http://schemas.microsoft.com/office/drawing/2014/main" id="{F0F0838E-D384-46DB-BAEE-435C36D834CB}"/>
              </a:ext>
            </a:extLst>
          </p:cNvPr>
          <p:cNvSpPr/>
          <p:nvPr userDrawn="1"/>
        </p:nvSpPr>
        <p:spPr>
          <a:xfrm>
            <a:off x="1376820" y="4015585"/>
            <a:ext cx="683164" cy="683164"/>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23B48"/>
              </a:solidFill>
            </a:endParaRPr>
          </a:p>
        </p:txBody>
      </p:sp>
      <p:sp>
        <p:nvSpPr>
          <p:cNvPr id="26" name="Oval 25">
            <a:extLst>
              <a:ext uri="{FF2B5EF4-FFF2-40B4-BE49-F238E27FC236}">
                <a16:creationId xmlns:a16="http://schemas.microsoft.com/office/drawing/2014/main" id="{C34A2A18-CFFD-4694-8901-AE5B0913B63F}"/>
              </a:ext>
            </a:extLst>
          </p:cNvPr>
          <p:cNvSpPr/>
          <p:nvPr userDrawn="1"/>
        </p:nvSpPr>
        <p:spPr>
          <a:xfrm>
            <a:off x="1376820" y="4996924"/>
            <a:ext cx="683164" cy="683164"/>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23B48"/>
              </a:solidFill>
            </a:endParaRPr>
          </a:p>
        </p:txBody>
      </p:sp>
      <p:sp>
        <p:nvSpPr>
          <p:cNvPr id="36" name="Text Placeholder 35">
            <a:extLst>
              <a:ext uri="{FF2B5EF4-FFF2-40B4-BE49-F238E27FC236}">
                <a16:creationId xmlns:a16="http://schemas.microsoft.com/office/drawing/2014/main" id="{29882359-B4DA-4766-A169-6CBD2DCFA945}"/>
              </a:ext>
            </a:extLst>
          </p:cNvPr>
          <p:cNvSpPr>
            <a:spLocks noGrp="1"/>
          </p:cNvSpPr>
          <p:nvPr>
            <p:ph type="body" sz="quarter" idx="13" hasCustomPrompt="1"/>
          </p:nvPr>
        </p:nvSpPr>
        <p:spPr>
          <a:xfrm>
            <a:off x="2203450" y="2027238"/>
            <a:ext cx="1117600" cy="661987"/>
          </a:xfrm>
        </p:spPr>
        <p:txBody>
          <a:bodyPr anchor="ctr">
            <a:noAutofit/>
          </a:bodyPr>
          <a:lstStyle>
            <a:lvl1pPr marL="0" indent="0">
              <a:lnSpc>
                <a:spcPct val="100000"/>
              </a:lnSpc>
              <a:buNone/>
              <a:defRPr sz="1200">
                <a:solidFill>
                  <a:schemeClr val="bg1"/>
                </a:solidFill>
              </a:defRPr>
            </a:lvl1pPr>
            <a:lvl2pPr>
              <a:defRPr sz="1050"/>
            </a:lvl2pPr>
            <a:lvl3pPr>
              <a:defRPr sz="1000"/>
            </a:lvl3pPr>
            <a:lvl4pPr>
              <a:defRPr sz="900"/>
            </a:lvl4pPr>
            <a:lvl5pPr>
              <a:defRPr sz="900"/>
            </a:lvl5pPr>
          </a:lstStyle>
          <a:p>
            <a:pPr lvl="0"/>
            <a:r>
              <a:rPr lang="en-US"/>
              <a:t>Title here</a:t>
            </a:r>
          </a:p>
        </p:txBody>
      </p:sp>
      <p:sp>
        <p:nvSpPr>
          <p:cNvPr id="37" name="Text Placeholder 35">
            <a:extLst>
              <a:ext uri="{FF2B5EF4-FFF2-40B4-BE49-F238E27FC236}">
                <a16:creationId xmlns:a16="http://schemas.microsoft.com/office/drawing/2014/main" id="{DA1E849F-7372-4EC6-9AB2-2BEE47CA37C6}"/>
              </a:ext>
            </a:extLst>
          </p:cNvPr>
          <p:cNvSpPr>
            <a:spLocks noGrp="1"/>
          </p:cNvSpPr>
          <p:nvPr>
            <p:ph type="body" sz="quarter" idx="14" hasCustomPrompt="1"/>
          </p:nvPr>
        </p:nvSpPr>
        <p:spPr>
          <a:xfrm>
            <a:off x="2203450" y="3064568"/>
            <a:ext cx="1117600" cy="661987"/>
          </a:xfrm>
        </p:spPr>
        <p:txBody>
          <a:bodyPr anchor="ctr">
            <a:noAutofit/>
          </a:bodyPr>
          <a:lstStyle>
            <a:lvl1pPr marL="0" indent="0">
              <a:lnSpc>
                <a:spcPct val="100000"/>
              </a:lnSpc>
              <a:buNone/>
              <a:defRPr sz="1200">
                <a:solidFill>
                  <a:schemeClr val="bg1"/>
                </a:solidFill>
              </a:defRPr>
            </a:lvl1pPr>
            <a:lvl2pPr>
              <a:defRPr sz="1050"/>
            </a:lvl2pPr>
            <a:lvl3pPr>
              <a:defRPr sz="1000"/>
            </a:lvl3pPr>
            <a:lvl4pPr>
              <a:defRPr sz="900"/>
            </a:lvl4pPr>
            <a:lvl5pPr>
              <a:defRPr sz="900"/>
            </a:lvl5pPr>
          </a:lstStyle>
          <a:p>
            <a:pPr lvl="0"/>
            <a:r>
              <a:rPr lang="en-US"/>
              <a:t>Title here</a:t>
            </a:r>
          </a:p>
        </p:txBody>
      </p:sp>
      <p:sp>
        <p:nvSpPr>
          <p:cNvPr id="38" name="Text Placeholder 35">
            <a:extLst>
              <a:ext uri="{FF2B5EF4-FFF2-40B4-BE49-F238E27FC236}">
                <a16:creationId xmlns:a16="http://schemas.microsoft.com/office/drawing/2014/main" id="{34B2C342-1035-4870-AEC2-1B551A73617C}"/>
              </a:ext>
            </a:extLst>
          </p:cNvPr>
          <p:cNvSpPr>
            <a:spLocks noGrp="1"/>
          </p:cNvSpPr>
          <p:nvPr>
            <p:ph type="body" sz="quarter" idx="15" hasCustomPrompt="1"/>
          </p:nvPr>
        </p:nvSpPr>
        <p:spPr>
          <a:xfrm>
            <a:off x="2203450" y="4014380"/>
            <a:ext cx="1117600" cy="661987"/>
          </a:xfrm>
        </p:spPr>
        <p:txBody>
          <a:bodyPr anchor="ctr">
            <a:noAutofit/>
          </a:bodyPr>
          <a:lstStyle>
            <a:lvl1pPr marL="0" indent="0">
              <a:lnSpc>
                <a:spcPct val="100000"/>
              </a:lnSpc>
              <a:buNone/>
              <a:defRPr sz="1200">
                <a:solidFill>
                  <a:schemeClr val="bg1"/>
                </a:solidFill>
              </a:defRPr>
            </a:lvl1pPr>
            <a:lvl2pPr>
              <a:defRPr sz="1050"/>
            </a:lvl2pPr>
            <a:lvl3pPr>
              <a:defRPr sz="1000"/>
            </a:lvl3pPr>
            <a:lvl4pPr>
              <a:defRPr sz="900"/>
            </a:lvl4pPr>
            <a:lvl5pPr>
              <a:defRPr sz="900"/>
            </a:lvl5pPr>
          </a:lstStyle>
          <a:p>
            <a:pPr lvl="0"/>
            <a:r>
              <a:rPr lang="en-US"/>
              <a:t>Title here</a:t>
            </a:r>
          </a:p>
        </p:txBody>
      </p:sp>
      <p:sp>
        <p:nvSpPr>
          <p:cNvPr id="39" name="Text Placeholder 35">
            <a:extLst>
              <a:ext uri="{FF2B5EF4-FFF2-40B4-BE49-F238E27FC236}">
                <a16:creationId xmlns:a16="http://schemas.microsoft.com/office/drawing/2014/main" id="{D8E5C895-10AE-485A-BC04-DFC91C845495}"/>
              </a:ext>
            </a:extLst>
          </p:cNvPr>
          <p:cNvSpPr>
            <a:spLocks noGrp="1"/>
          </p:cNvSpPr>
          <p:nvPr>
            <p:ph type="body" sz="quarter" idx="16" hasCustomPrompt="1"/>
          </p:nvPr>
        </p:nvSpPr>
        <p:spPr>
          <a:xfrm>
            <a:off x="2203450" y="5007512"/>
            <a:ext cx="1117600" cy="661987"/>
          </a:xfrm>
        </p:spPr>
        <p:txBody>
          <a:bodyPr anchor="ctr">
            <a:noAutofit/>
          </a:bodyPr>
          <a:lstStyle>
            <a:lvl1pPr marL="0" indent="0">
              <a:lnSpc>
                <a:spcPct val="100000"/>
              </a:lnSpc>
              <a:buNone/>
              <a:defRPr sz="1200">
                <a:solidFill>
                  <a:schemeClr val="bg1"/>
                </a:solidFill>
              </a:defRPr>
            </a:lvl1pPr>
            <a:lvl2pPr>
              <a:defRPr sz="1050"/>
            </a:lvl2pPr>
            <a:lvl3pPr>
              <a:defRPr sz="1000"/>
            </a:lvl3pPr>
            <a:lvl4pPr>
              <a:defRPr sz="900"/>
            </a:lvl4pPr>
            <a:lvl5pPr>
              <a:defRPr sz="900"/>
            </a:lvl5pPr>
          </a:lstStyle>
          <a:p>
            <a:pPr lvl="0"/>
            <a:r>
              <a:rPr lang="en-US"/>
              <a:t>Title here</a:t>
            </a:r>
          </a:p>
        </p:txBody>
      </p:sp>
      <p:sp>
        <p:nvSpPr>
          <p:cNvPr id="44" name="Text Placeholder 35">
            <a:extLst>
              <a:ext uri="{FF2B5EF4-FFF2-40B4-BE49-F238E27FC236}">
                <a16:creationId xmlns:a16="http://schemas.microsoft.com/office/drawing/2014/main" id="{BC82ED3A-A132-4FF5-8283-A96180AB13FB}"/>
              </a:ext>
            </a:extLst>
          </p:cNvPr>
          <p:cNvSpPr>
            <a:spLocks noGrp="1"/>
          </p:cNvSpPr>
          <p:nvPr>
            <p:ph type="body" sz="quarter" idx="17" hasCustomPrompt="1"/>
          </p:nvPr>
        </p:nvSpPr>
        <p:spPr>
          <a:xfrm>
            <a:off x="4419693" y="2274445"/>
            <a:ext cx="5352958" cy="661987"/>
          </a:xfrm>
        </p:spPr>
        <p:txBody>
          <a:bodyPr anchor="ctr">
            <a:noAutofit/>
          </a:bodyPr>
          <a:lstStyle>
            <a:lvl1pPr marL="0" indent="0">
              <a:lnSpc>
                <a:spcPct val="100000"/>
              </a:lnSpc>
              <a:buNone/>
              <a:defRPr sz="1200">
                <a:solidFill>
                  <a:schemeClr val="bg1"/>
                </a:solidFill>
              </a:defRPr>
            </a:lvl1pPr>
            <a:lvl2pPr>
              <a:defRPr sz="1050"/>
            </a:lvl2pPr>
            <a:lvl3pPr>
              <a:defRPr sz="1000"/>
            </a:lvl3pPr>
            <a:lvl4pPr>
              <a:defRPr sz="900"/>
            </a:lvl4pPr>
            <a:lvl5pPr>
              <a:defRPr sz="900"/>
            </a:lvl5pPr>
          </a:lstStyle>
          <a:p>
            <a:pPr lvl="0"/>
            <a:r>
              <a:rPr lang="en-US"/>
              <a:t>Title here</a:t>
            </a:r>
          </a:p>
        </p:txBody>
      </p:sp>
      <p:sp>
        <p:nvSpPr>
          <p:cNvPr id="45" name="Text Placeholder 35">
            <a:extLst>
              <a:ext uri="{FF2B5EF4-FFF2-40B4-BE49-F238E27FC236}">
                <a16:creationId xmlns:a16="http://schemas.microsoft.com/office/drawing/2014/main" id="{E24DA733-C311-4B26-8BFC-E901909A85CF}"/>
              </a:ext>
            </a:extLst>
          </p:cNvPr>
          <p:cNvSpPr>
            <a:spLocks noGrp="1"/>
          </p:cNvSpPr>
          <p:nvPr>
            <p:ph type="body" sz="quarter" idx="18" hasCustomPrompt="1"/>
          </p:nvPr>
        </p:nvSpPr>
        <p:spPr>
          <a:xfrm>
            <a:off x="4419692" y="3106166"/>
            <a:ext cx="6160480" cy="661987"/>
          </a:xfrm>
        </p:spPr>
        <p:txBody>
          <a:bodyPr anchor="ctr">
            <a:noAutofit/>
          </a:bodyPr>
          <a:lstStyle>
            <a:lvl1pPr marL="0" indent="0">
              <a:lnSpc>
                <a:spcPct val="100000"/>
              </a:lnSpc>
              <a:buNone/>
              <a:defRPr sz="1200">
                <a:solidFill>
                  <a:schemeClr val="bg1"/>
                </a:solidFill>
              </a:defRPr>
            </a:lvl1pPr>
            <a:lvl2pPr>
              <a:defRPr sz="1050"/>
            </a:lvl2pPr>
            <a:lvl3pPr>
              <a:defRPr sz="1000"/>
            </a:lvl3pPr>
            <a:lvl4pPr>
              <a:defRPr sz="900"/>
            </a:lvl4pPr>
            <a:lvl5pPr>
              <a:defRPr sz="900"/>
            </a:lvl5pPr>
          </a:lstStyle>
          <a:p>
            <a:pPr lvl="0"/>
            <a:r>
              <a:rPr lang="en-US"/>
              <a:t>Title here</a:t>
            </a:r>
          </a:p>
        </p:txBody>
      </p:sp>
      <p:sp>
        <p:nvSpPr>
          <p:cNvPr id="46" name="Text Placeholder 35">
            <a:extLst>
              <a:ext uri="{FF2B5EF4-FFF2-40B4-BE49-F238E27FC236}">
                <a16:creationId xmlns:a16="http://schemas.microsoft.com/office/drawing/2014/main" id="{180E88A4-1A92-4390-BDE7-E85291D59B8F}"/>
              </a:ext>
            </a:extLst>
          </p:cNvPr>
          <p:cNvSpPr>
            <a:spLocks noGrp="1"/>
          </p:cNvSpPr>
          <p:nvPr>
            <p:ph type="body" sz="quarter" idx="19" hasCustomPrompt="1"/>
          </p:nvPr>
        </p:nvSpPr>
        <p:spPr>
          <a:xfrm>
            <a:off x="4419692" y="3934124"/>
            <a:ext cx="5638352" cy="661987"/>
          </a:xfrm>
        </p:spPr>
        <p:txBody>
          <a:bodyPr anchor="ctr">
            <a:noAutofit/>
          </a:bodyPr>
          <a:lstStyle>
            <a:lvl1pPr marL="0" indent="0">
              <a:lnSpc>
                <a:spcPct val="100000"/>
              </a:lnSpc>
              <a:buNone/>
              <a:defRPr sz="1200">
                <a:solidFill>
                  <a:schemeClr val="bg1"/>
                </a:solidFill>
              </a:defRPr>
            </a:lvl1pPr>
            <a:lvl2pPr>
              <a:defRPr sz="1050"/>
            </a:lvl2pPr>
            <a:lvl3pPr>
              <a:defRPr sz="1000"/>
            </a:lvl3pPr>
            <a:lvl4pPr>
              <a:defRPr sz="900"/>
            </a:lvl4pPr>
            <a:lvl5pPr>
              <a:defRPr sz="900"/>
            </a:lvl5pPr>
          </a:lstStyle>
          <a:p>
            <a:pPr lvl="0"/>
            <a:r>
              <a:rPr lang="en-US"/>
              <a:t>Title here</a:t>
            </a:r>
          </a:p>
        </p:txBody>
      </p:sp>
      <p:sp>
        <p:nvSpPr>
          <p:cNvPr id="47" name="Text Placeholder 35">
            <a:extLst>
              <a:ext uri="{FF2B5EF4-FFF2-40B4-BE49-F238E27FC236}">
                <a16:creationId xmlns:a16="http://schemas.microsoft.com/office/drawing/2014/main" id="{A6E0FEA5-8639-460D-A38B-94D28A36C636}"/>
              </a:ext>
            </a:extLst>
          </p:cNvPr>
          <p:cNvSpPr>
            <a:spLocks noGrp="1"/>
          </p:cNvSpPr>
          <p:nvPr>
            <p:ph type="body" sz="quarter" idx="20" hasCustomPrompt="1"/>
          </p:nvPr>
        </p:nvSpPr>
        <p:spPr>
          <a:xfrm>
            <a:off x="4419693" y="4767900"/>
            <a:ext cx="4452846" cy="661987"/>
          </a:xfrm>
        </p:spPr>
        <p:txBody>
          <a:bodyPr anchor="ctr">
            <a:noAutofit/>
          </a:bodyPr>
          <a:lstStyle>
            <a:lvl1pPr marL="0" indent="0">
              <a:lnSpc>
                <a:spcPct val="100000"/>
              </a:lnSpc>
              <a:buNone/>
              <a:defRPr sz="1200">
                <a:solidFill>
                  <a:schemeClr val="bg1"/>
                </a:solidFill>
              </a:defRPr>
            </a:lvl1pPr>
            <a:lvl2pPr>
              <a:defRPr sz="1050"/>
            </a:lvl2pPr>
            <a:lvl3pPr>
              <a:defRPr sz="1000"/>
            </a:lvl3pPr>
            <a:lvl4pPr>
              <a:defRPr sz="900"/>
            </a:lvl4pPr>
            <a:lvl5pPr>
              <a:defRPr sz="900"/>
            </a:lvl5pPr>
          </a:lstStyle>
          <a:p>
            <a:pPr lvl="0"/>
            <a:r>
              <a:rPr lang="en-US"/>
              <a:t>Title here</a:t>
            </a:r>
          </a:p>
        </p:txBody>
      </p:sp>
      <p:sp>
        <p:nvSpPr>
          <p:cNvPr id="49" name="Picture Placeholder 48">
            <a:extLst>
              <a:ext uri="{FF2B5EF4-FFF2-40B4-BE49-F238E27FC236}">
                <a16:creationId xmlns:a16="http://schemas.microsoft.com/office/drawing/2014/main" id="{B4047C73-07B8-42E4-B5EC-E1724E048AF6}"/>
              </a:ext>
            </a:extLst>
          </p:cNvPr>
          <p:cNvSpPr>
            <a:spLocks noGrp="1"/>
          </p:cNvSpPr>
          <p:nvPr>
            <p:ph type="pic" sz="quarter" idx="21" hasCustomPrompt="1"/>
          </p:nvPr>
        </p:nvSpPr>
        <p:spPr>
          <a:xfrm>
            <a:off x="1376954" y="2027828"/>
            <a:ext cx="683030" cy="681446"/>
          </a:xfrm>
          <a:prstGeom prst="ellipse">
            <a:avLst/>
          </a:prstGeom>
        </p:spPr>
        <p:txBody>
          <a:bodyPr/>
          <a:lstStyle>
            <a:lvl1pPr marL="0" indent="0">
              <a:buNone/>
              <a:defRPr/>
            </a:lvl1pPr>
          </a:lstStyle>
          <a:p>
            <a:r>
              <a:rPr lang="en-US"/>
              <a:t> </a:t>
            </a:r>
          </a:p>
        </p:txBody>
      </p:sp>
      <p:sp>
        <p:nvSpPr>
          <p:cNvPr id="50" name="Picture Placeholder 48">
            <a:extLst>
              <a:ext uri="{FF2B5EF4-FFF2-40B4-BE49-F238E27FC236}">
                <a16:creationId xmlns:a16="http://schemas.microsoft.com/office/drawing/2014/main" id="{155FFA6E-67F8-49CA-816B-4C4862911B5E}"/>
              </a:ext>
            </a:extLst>
          </p:cNvPr>
          <p:cNvSpPr>
            <a:spLocks noGrp="1"/>
          </p:cNvSpPr>
          <p:nvPr>
            <p:ph type="pic" sz="quarter" idx="22" hasCustomPrompt="1"/>
          </p:nvPr>
        </p:nvSpPr>
        <p:spPr>
          <a:xfrm>
            <a:off x="1376954" y="3014008"/>
            <a:ext cx="683030" cy="681446"/>
          </a:xfrm>
          <a:prstGeom prst="ellipse">
            <a:avLst/>
          </a:prstGeom>
        </p:spPr>
        <p:txBody>
          <a:bodyPr/>
          <a:lstStyle>
            <a:lvl1pPr marL="0" indent="0">
              <a:buNone/>
              <a:defRPr/>
            </a:lvl1pPr>
          </a:lstStyle>
          <a:p>
            <a:r>
              <a:rPr lang="en-US"/>
              <a:t> </a:t>
            </a:r>
          </a:p>
        </p:txBody>
      </p:sp>
      <p:sp>
        <p:nvSpPr>
          <p:cNvPr id="51" name="Picture Placeholder 48">
            <a:extLst>
              <a:ext uri="{FF2B5EF4-FFF2-40B4-BE49-F238E27FC236}">
                <a16:creationId xmlns:a16="http://schemas.microsoft.com/office/drawing/2014/main" id="{B4254CBF-D124-4049-BF61-39F10E6F34C0}"/>
              </a:ext>
            </a:extLst>
          </p:cNvPr>
          <p:cNvSpPr>
            <a:spLocks noGrp="1"/>
          </p:cNvSpPr>
          <p:nvPr>
            <p:ph type="pic" sz="quarter" idx="23" hasCustomPrompt="1"/>
          </p:nvPr>
        </p:nvSpPr>
        <p:spPr>
          <a:xfrm>
            <a:off x="1376954" y="4021893"/>
            <a:ext cx="683030" cy="681446"/>
          </a:xfrm>
          <a:prstGeom prst="ellipse">
            <a:avLst/>
          </a:prstGeom>
        </p:spPr>
        <p:txBody>
          <a:bodyPr/>
          <a:lstStyle>
            <a:lvl1pPr marL="0" indent="0">
              <a:buNone/>
              <a:defRPr/>
            </a:lvl1pPr>
          </a:lstStyle>
          <a:p>
            <a:r>
              <a:rPr lang="en-US"/>
              <a:t> </a:t>
            </a:r>
          </a:p>
        </p:txBody>
      </p:sp>
      <p:sp>
        <p:nvSpPr>
          <p:cNvPr id="52" name="Picture Placeholder 48">
            <a:extLst>
              <a:ext uri="{FF2B5EF4-FFF2-40B4-BE49-F238E27FC236}">
                <a16:creationId xmlns:a16="http://schemas.microsoft.com/office/drawing/2014/main" id="{7BCD349C-8202-40D0-BF2C-64A124F6A738}"/>
              </a:ext>
            </a:extLst>
          </p:cNvPr>
          <p:cNvSpPr>
            <a:spLocks noGrp="1"/>
          </p:cNvSpPr>
          <p:nvPr>
            <p:ph type="pic" sz="quarter" idx="24" hasCustomPrompt="1"/>
          </p:nvPr>
        </p:nvSpPr>
        <p:spPr>
          <a:xfrm>
            <a:off x="1376954" y="4997281"/>
            <a:ext cx="683030" cy="681446"/>
          </a:xfrm>
          <a:prstGeom prst="ellipse">
            <a:avLst/>
          </a:prstGeom>
        </p:spPr>
        <p:txBody>
          <a:bodyPr/>
          <a:lstStyle>
            <a:lvl1pPr marL="0" indent="0">
              <a:buNone/>
              <a:defRPr/>
            </a:lvl1pPr>
          </a:lstStyle>
          <a:p>
            <a:r>
              <a:rPr lang="en-US"/>
              <a:t> </a:t>
            </a:r>
          </a:p>
        </p:txBody>
      </p:sp>
    </p:spTree>
    <p:extLst>
      <p:ext uri="{BB962C8B-B14F-4D97-AF65-F5344CB8AC3E}">
        <p14:creationId xmlns:p14="http://schemas.microsoft.com/office/powerpoint/2010/main" val="22808732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D94479D-5C31-46CD-AA2C-E118AE453773}"/>
              </a:ext>
            </a:extLst>
          </p:cNvPr>
          <p:cNvSpPr/>
          <p:nvPr userDrawn="1"/>
        </p:nvSpPr>
        <p:spPr>
          <a:xfrm>
            <a:off x="0" y="0"/>
            <a:ext cx="12192000" cy="6858000"/>
          </a:xfrm>
          <a:custGeom>
            <a:avLst/>
            <a:gdLst>
              <a:gd name="connsiteX0" fmla="*/ 12192000 w 12192000"/>
              <a:gd name="connsiteY0" fmla="*/ 3086100 h 6858000"/>
              <a:gd name="connsiteX1" fmla="*/ 12192000 w 12192000"/>
              <a:gd name="connsiteY1" fmla="*/ 6858000 h 6858000"/>
              <a:gd name="connsiteX2" fmla="*/ 11174759 w 12192000"/>
              <a:gd name="connsiteY2" fmla="*/ 6858000 h 6858000"/>
              <a:gd name="connsiteX3" fmla="*/ 11944350 w 12192000"/>
              <a:gd name="connsiteY3" fmla="*/ 5105400 h 6858000"/>
              <a:gd name="connsiteX4" fmla="*/ 11795393 w 12192000"/>
              <a:gd name="connsiteY4" fmla="*/ 5105400 h 6858000"/>
              <a:gd name="connsiteX5" fmla="*/ 11025802 w 12192000"/>
              <a:gd name="connsiteY5" fmla="*/ 6858000 h 6858000"/>
              <a:gd name="connsiteX6" fmla="*/ 10536820 w 12192000"/>
              <a:gd name="connsiteY6" fmla="*/ 6858000 h 6858000"/>
              <a:gd name="connsiteX7" fmla="*/ 8866266 w 12192000"/>
              <a:gd name="connsiteY7" fmla="*/ 914399 h 6858000"/>
              <a:gd name="connsiteX8" fmla="*/ 6496050 w 12192000"/>
              <a:gd name="connsiteY8" fmla="*/ 5943599 h 6858000"/>
              <a:gd name="connsiteX9" fmla="*/ 6754734 w 12192000"/>
              <a:gd name="connsiteY9" fmla="*/ 5943599 h 6858000"/>
              <a:gd name="connsiteX10" fmla="*/ 9124950 w 12192000"/>
              <a:gd name="connsiteY10" fmla="*/ 914399 h 6858000"/>
              <a:gd name="connsiteX11" fmla="*/ 0 w 12192000"/>
              <a:gd name="connsiteY11" fmla="*/ 0 h 6858000"/>
              <a:gd name="connsiteX12" fmla="*/ 10210800 w 12192000"/>
              <a:gd name="connsiteY12" fmla="*/ 0 h 6858000"/>
              <a:gd name="connsiteX13" fmla="*/ 6972300 w 12192000"/>
              <a:gd name="connsiteY13" fmla="*/ 6858000 h 6858000"/>
              <a:gd name="connsiteX14" fmla="*/ 0 w 12192000"/>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858000">
                <a:moveTo>
                  <a:pt x="12192000" y="3086100"/>
                </a:moveTo>
                <a:lnTo>
                  <a:pt x="12192000" y="6858000"/>
                </a:lnTo>
                <a:lnTo>
                  <a:pt x="11174759" y="6858000"/>
                </a:lnTo>
                <a:lnTo>
                  <a:pt x="11944350" y="5105400"/>
                </a:lnTo>
                <a:lnTo>
                  <a:pt x="11795393" y="5105400"/>
                </a:lnTo>
                <a:lnTo>
                  <a:pt x="11025802" y="6858000"/>
                </a:lnTo>
                <a:lnTo>
                  <a:pt x="10536820" y="6858000"/>
                </a:lnTo>
                <a:close/>
                <a:moveTo>
                  <a:pt x="8866266" y="914399"/>
                </a:moveTo>
                <a:lnTo>
                  <a:pt x="6496050" y="5943599"/>
                </a:lnTo>
                <a:lnTo>
                  <a:pt x="6754734" y="5943599"/>
                </a:lnTo>
                <a:lnTo>
                  <a:pt x="9124950" y="914399"/>
                </a:lnTo>
                <a:close/>
                <a:moveTo>
                  <a:pt x="0" y="0"/>
                </a:moveTo>
                <a:lnTo>
                  <a:pt x="10210800" y="0"/>
                </a:lnTo>
                <a:lnTo>
                  <a:pt x="6972300" y="6858000"/>
                </a:lnTo>
                <a:lnTo>
                  <a:pt x="0" y="6858000"/>
                </a:lnTo>
                <a:close/>
              </a:path>
            </a:pathLst>
          </a:custGeom>
          <a:solidFill>
            <a:schemeClr val="accent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37E2A9-73CA-4FB2-896B-2A2B5A5B86BD}"/>
              </a:ext>
            </a:extLst>
          </p:cNvPr>
          <p:cNvSpPr>
            <a:spLocks noGrp="1"/>
          </p:cNvSpPr>
          <p:nvPr>
            <p:ph type="title" hasCustomPrompt="1"/>
          </p:nvPr>
        </p:nvSpPr>
        <p:spPr>
          <a:xfrm>
            <a:off x="579020" y="1619251"/>
            <a:ext cx="9114881" cy="3619498"/>
          </a:xfrm>
        </p:spPr>
        <p:txBody>
          <a:bodyPr>
            <a:noAutofit/>
          </a:bodyPr>
          <a:lstStyle>
            <a:lvl1pPr>
              <a:defRPr sz="11500">
                <a:solidFill>
                  <a:schemeClr val="bg1"/>
                </a:solidFill>
              </a:defRPr>
            </a:lvl1pPr>
          </a:lstStyle>
          <a:p>
            <a:r>
              <a:rPr lang="en-US"/>
              <a:t>title style</a:t>
            </a:r>
          </a:p>
        </p:txBody>
      </p:sp>
    </p:spTree>
    <p:extLst>
      <p:ext uri="{BB962C8B-B14F-4D97-AF65-F5344CB8AC3E}">
        <p14:creationId xmlns:p14="http://schemas.microsoft.com/office/powerpoint/2010/main" val="17996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1F1F5E"/>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A5FA48-299A-BA43-A08D-0D229FD522BE}"/>
              </a:ext>
            </a:extLst>
          </p:cNvPr>
          <p:cNvSpPr/>
          <p:nvPr userDrawn="1"/>
        </p:nvSpPr>
        <p:spPr>
          <a:xfrm>
            <a:off x="0" y="71845"/>
            <a:ext cx="2620902" cy="1593633"/>
          </a:xfrm>
          <a:prstGeom prst="rect">
            <a:avLst/>
          </a:prstGeom>
          <a:solidFill>
            <a:srgbClr val="1F1F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9866" y="149923"/>
            <a:ext cx="1287967" cy="878777"/>
          </a:xfrm>
          <a:prstGeom prst="rect">
            <a:avLst/>
          </a:prstGeom>
        </p:spPr>
      </p:pic>
      <p:sp>
        <p:nvSpPr>
          <p:cNvPr id="7" name="Title 1">
            <a:extLst>
              <a:ext uri="{FF2B5EF4-FFF2-40B4-BE49-F238E27FC236}">
                <a16:creationId xmlns:a16="http://schemas.microsoft.com/office/drawing/2014/main" id="{DB804D95-4DCD-7F43-AC87-6DF42A1F4B1A}"/>
              </a:ext>
            </a:extLst>
          </p:cNvPr>
          <p:cNvSpPr>
            <a:spLocks noGrp="1"/>
          </p:cNvSpPr>
          <p:nvPr>
            <p:ph type="ctrTitle"/>
          </p:nvPr>
        </p:nvSpPr>
        <p:spPr>
          <a:xfrm>
            <a:off x="1374371" y="1665478"/>
            <a:ext cx="7772400" cy="1837994"/>
          </a:xfrm>
          <a:prstGeom prst="rect">
            <a:avLst/>
          </a:prstGeom>
        </p:spPr>
        <p:txBody>
          <a:bodyPr anchor="t"/>
          <a:lstStyle>
            <a:lvl1pPr>
              <a:defRPr sz="4000">
                <a:solidFill>
                  <a:srgbClr val="B183B5"/>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8" name="Subtitle 2">
            <a:extLst>
              <a:ext uri="{FF2B5EF4-FFF2-40B4-BE49-F238E27FC236}">
                <a16:creationId xmlns:a16="http://schemas.microsoft.com/office/drawing/2014/main" id="{C4A36B43-C4FE-A14F-9BE7-AA4918D4D8C9}"/>
              </a:ext>
            </a:extLst>
          </p:cNvPr>
          <p:cNvSpPr>
            <a:spLocks noGrp="1"/>
          </p:cNvSpPr>
          <p:nvPr>
            <p:ph type="subTitle" idx="1"/>
          </p:nvPr>
        </p:nvSpPr>
        <p:spPr>
          <a:xfrm>
            <a:off x="1374371" y="3687616"/>
            <a:ext cx="7772400" cy="1106055"/>
          </a:xfrm>
          <a:prstGeom prst="rect">
            <a:avLst/>
          </a:prstGeom>
        </p:spPr>
        <p:txBody>
          <a:bodyPr/>
          <a:lstStyle>
            <a:lvl1pPr marL="0" indent="0" algn="l">
              <a:buNone/>
              <a:defRPr sz="2800" baseline="0">
                <a:solidFill>
                  <a:srgbClr val="FFFFFF"/>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p>
        </p:txBody>
      </p:sp>
    </p:spTree>
    <p:extLst>
      <p:ext uri="{BB962C8B-B14F-4D97-AF65-F5344CB8AC3E}">
        <p14:creationId xmlns:p14="http://schemas.microsoft.com/office/powerpoint/2010/main" val="22647185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ext Placeholder 15">
            <a:extLst>
              <a:ext uri="{FF2B5EF4-FFF2-40B4-BE49-F238E27FC236}">
                <a16:creationId xmlns:a16="http://schemas.microsoft.com/office/drawing/2014/main" id="{B0C53330-0268-BF48-858B-AD7F92E5CE4E}"/>
              </a:ext>
            </a:extLst>
          </p:cNvPr>
          <p:cNvSpPr>
            <a:spLocks noGrp="1"/>
          </p:cNvSpPr>
          <p:nvPr>
            <p:ph type="body" sz="quarter" idx="13"/>
          </p:nvPr>
        </p:nvSpPr>
        <p:spPr>
          <a:xfrm>
            <a:off x="630620" y="1388883"/>
            <a:ext cx="10312400" cy="1143000"/>
          </a:xfrm>
        </p:spPr>
        <p:txBody>
          <a:bodyPr/>
          <a:lstStyle>
            <a:lvl1pPr marL="0" indent="0">
              <a:buNone/>
              <a:defRPr sz="4000" baseline="0"/>
            </a:lvl1pPr>
          </a:lstStyle>
          <a:p>
            <a:pPr lvl="0"/>
            <a:r>
              <a:rPr lang="en-GB"/>
              <a:t>Click to edit Master text styles</a:t>
            </a:r>
          </a:p>
        </p:txBody>
      </p:sp>
      <p:sp>
        <p:nvSpPr>
          <p:cNvPr id="4" name="Rectangle 3">
            <a:extLst>
              <a:ext uri="{FF2B5EF4-FFF2-40B4-BE49-F238E27FC236}">
                <a16:creationId xmlns:a16="http://schemas.microsoft.com/office/drawing/2014/main" id="{8B9CEFE6-A196-9747-89B1-F2313D48B5E8}"/>
              </a:ext>
            </a:extLst>
          </p:cNvPr>
          <p:cNvSpPr/>
          <p:nvPr userDrawn="1"/>
        </p:nvSpPr>
        <p:spPr>
          <a:xfrm>
            <a:off x="0" y="6468533"/>
            <a:ext cx="12192000" cy="389467"/>
          </a:xfrm>
          <a:prstGeom prst="rect">
            <a:avLst/>
          </a:prstGeom>
          <a:solidFill>
            <a:srgbClr val="B18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829F640-74B1-EA4F-B672-4D0BB314ECFD}"/>
              </a:ext>
            </a:extLst>
          </p:cNvPr>
          <p:cNvSpPr>
            <a:spLocks noChangeArrowheads="1"/>
          </p:cNvSpPr>
          <p:nvPr userDrawn="1"/>
        </p:nvSpPr>
        <p:spPr bwMode="auto">
          <a:xfrm>
            <a:off x="11206163" y="6461807"/>
            <a:ext cx="514350" cy="307975"/>
          </a:xfrm>
          <a:prstGeom prst="rect">
            <a:avLst/>
          </a:prstGeom>
          <a:noFill/>
          <a:ln>
            <a:noFill/>
          </a:ln>
        </p:spPr>
        <p:txBody>
          <a:bodyPr>
            <a:spAutoFit/>
          </a:bodyPr>
          <a:lstStyle>
            <a:lvl1pPr>
              <a:defRPr sz="2100">
                <a:solidFill>
                  <a:schemeClr val="tx1"/>
                </a:solidFill>
                <a:latin typeface="Arial" panose="020B0604020202020204" pitchFamily="34" charset="0"/>
                <a:ea typeface="Geneva" panose="020B0503030404040204" pitchFamily="34" charset="0"/>
              </a:defRPr>
            </a:lvl1pPr>
            <a:lvl2pPr marL="742950" indent="-285750">
              <a:defRPr sz="2100">
                <a:solidFill>
                  <a:schemeClr val="tx1"/>
                </a:solidFill>
                <a:latin typeface="Arial" panose="020B0604020202020204" pitchFamily="34" charset="0"/>
                <a:ea typeface="Geneva" panose="020B0503030404040204" pitchFamily="34" charset="0"/>
              </a:defRPr>
            </a:lvl2pPr>
            <a:lvl3pPr marL="1143000" indent="-228600">
              <a:defRPr sz="2100">
                <a:solidFill>
                  <a:schemeClr val="tx1"/>
                </a:solidFill>
                <a:latin typeface="Arial" panose="020B0604020202020204" pitchFamily="34" charset="0"/>
                <a:ea typeface="Geneva" panose="020B0503030404040204" pitchFamily="34" charset="0"/>
              </a:defRPr>
            </a:lvl3pPr>
            <a:lvl4pPr marL="1600200" indent="-228600">
              <a:defRPr sz="2100">
                <a:solidFill>
                  <a:schemeClr val="tx1"/>
                </a:solidFill>
                <a:latin typeface="Arial" panose="020B0604020202020204" pitchFamily="34" charset="0"/>
                <a:ea typeface="Geneva" panose="020B0503030404040204" pitchFamily="34" charset="0"/>
              </a:defRPr>
            </a:lvl4pPr>
            <a:lvl5pPr marL="2057400" indent="-228600">
              <a:defRPr sz="2100">
                <a:solidFill>
                  <a:schemeClr val="tx1"/>
                </a:solidFill>
                <a:latin typeface="Arial" panose="020B0604020202020204" pitchFamily="34" charset="0"/>
                <a:ea typeface="Geneva" panose="020B0503030404040204" pitchFamily="34" charset="0"/>
              </a:defRPr>
            </a:lvl5pPr>
            <a:lvl6pPr marL="2514600" indent="-228600" defTabSz="457200" eaLnBrk="0" fontAlgn="base" hangingPunct="0">
              <a:spcBef>
                <a:spcPct val="0"/>
              </a:spcBef>
              <a:spcAft>
                <a:spcPct val="0"/>
              </a:spcAft>
              <a:defRPr sz="2100">
                <a:solidFill>
                  <a:schemeClr val="tx1"/>
                </a:solidFill>
                <a:latin typeface="Arial" panose="020B0604020202020204" pitchFamily="34" charset="0"/>
                <a:ea typeface="Geneva" panose="020B0503030404040204" pitchFamily="34" charset="0"/>
              </a:defRPr>
            </a:lvl6pPr>
            <a:lvl7pPr marL="2971800" indent="-228600" defTabSz="457200" eaLnBrk="0" fontAlgn="base" hangingPunct="0">
              <a:spcBef>
                <a:spcPct val="0"/>
              </a:spcBef>
              <a:spcAft>
                <a:spcPct val="0"/>
              </a:spcAft>
              <a:defRPr sz="2100">
                <a:solidFill>
                  <a:schemeClr val="tx1"/>
                </a:solidFill>
                <a:latin typeface="Arial" panose="020B0604020202020204" pitchFamily="34" charset="0"/>
                <a:ea typeface="Geneva" panose="020B0503030404040204" pitchFamily="34" charset="0"/>
              </a:defRPr>
            </a:lvl7pPr>
            <a:lvl8pPr marL="3429000" indent="-228600" defTabSz="457200" eaLnBrk="0" fontAlgn="base" hangingPunct="0">
              <a:spcBef>
                <a:spcPct val="0"/>
              </a:spcBef>
              <a:spcAft>
                <a:spcPct val="0"/>
              </a:spcAft>
              <a:defRPr sz="2100">
                <a:solidFill>
                  <a:schemeClr val="tx1"/>
                </a:solidFill>
                <a:latin typeface="Arial" panose="020B0604020202020204" pitchFamily="34" charset="0"/>
                <a:ea typeface="Geneva" panose="020B0503030404040204" pitchFamily="34" charset="0"/>
              </a:defRPr>
            </a:lvl8pPr>
            <a:lvl9pPr marL="3886200" indent="-228600" defTabSz="457200" eaLnBrk="0" fontAlgn="base" hangingPunct="0">
              <a:spcBef>
                <a:spcPct val="0"/>
              </a:spcBef>
              <a:spcAft>
                <a:spcPct val="0"/>
              </a:spcAft>
              <a:defRPr sz="2100">
                <a:solidFill>
                  <a:schemeClr val="tx1"/>
                </a:solidFill>
                <a:latin typeface="Arial" panose="020B0604020202020204" pitchFamily="34" charset="0"/>
                <a:ea typeface="Geneva" panose="020B0503030404040204" pitchFamily="34" charset="0"/>
              </a:defRPr>
            </a:lvl9pPr>
          </a:lstStyle>
          <a:p>
            <a:pPr algn="r">
              <a:defRPr/>
            </a:pPr>
            <a:fld id="{2A98F1D5-8232-154E-BDEF-ED299AF1C0CC}" type="slidenum">
              <a:rPr lang="en-US" altLang="en-US" sz="1400" smtClean="0">
                <a:solidFill>
                  <a:srgbClr val="1F1F5E"/>
                </a:solidFill>
              </a:rPr>
              <a:pPr algn="r">
                <a:defRPr/>
              </a:pPr>
              <a:t>‹#›</a:t>
            </a:fld>
            <a:endParaRPr lang="en-US" altLang="en-US" sz="1400">
              <a:solidFill>
                <a:srgbClr val="1F1F5E"/>
              </a:solidFill>
            </a:endParaRPr>
          </a:p>
        </p:txBody>
      </p:sp>
      <p:sp>
        <p:nvSpPr>
          <p:cNvPr id="6" name="TextBox 5">
            <a:extLst>
              <a:ext uri="{FF2B5EF4-FFF2-40B4-BE49-F238E27FC236}">
                <a16:creationId xmlns:a16="http://schemas.microsoft.com/office/drawing/2014/main" id="{C3F10800-84E5-3D43-B6DE-EF5272495B08}"/>
              </a:ext>
            </a:extLst>
          </p:cNvPr>
          <p:cNvSpPr txBox="1"/>
          <p:nvPr userDrawn="1"/>
        </p:nvSpPr>
        <p:spPr>
          <a:xfrm>
            <a:off x="304800" y="6453829"/>
            <a:ext cx="3314700" cy="369332"/>
          </a:xfrm>
          <a:prstGeom prst="rect">
            <a:avLst/>
          </a:prstGeom>
          <a:noFill/>
        </p:spPr>
        <p:txBody>
          <a:bodyPr wrap="square" rtlCol="0">
            <a:spAutoFit/>
          </a:bodyPr>
          <a:lstStyle/>
          <a:p>
            <a:r>
              <a:rPr lang="en-US" b="1" i="0">
                <a:solidFill>
                  <a:srgbClr val="1F1F5E"/>
                </a:solidFill>
                <a:latin typeface="Arial" panose="020B0604020202020204" pitchFamily="34" charset="0"/>
                <a:cs typeface="Arial" panose="020B0604020202020204" pitchFamily="34" charset="0"/>
              </a:rPr>
              <a:t>bl.uk/reset</a:t>
            </a:r>
          </a:p>
        </p:txBody>
      </p:sp>
      <p:sp>
        <p:nvSpPr>
          <p:cNvPr id="11" name="Text Placeholder 15">
            <a:extLst>
              <a:ext uri="{FF2B5EF4-FFF2-40B4-BE49-F238E27FC236}">
                <a16:creationId xmlns:a16="http://schemas.microsoft.com/office/drawing/2014/main" id="{094B09C2-21E6-C642-9A14-068C06710FCE}"/>
              </a:ext>
            </a:extLst>
          </p:cNvPr>
          <p:cNvSpPr>
            <a:spLocks noGrp="1"/>
          </p:cNvSpPr>
          <p:nvPr>
            <p:ph type="body" sz="quarter" idx="15" hasCustomPrompt="1"/>
          </p:nvPr>
        </p:nvSpPr>
        <p:spPr>
          <a:xfrm>
            <a:off x="627445" y="2603726"/>
            <a:ext cx="10312400" cy="3618398"/>
          </a:xfrm>
        </p:spPr>
        <p:txBody>
          <a:bodyPr/>
          <a:lstStyle>
            <a:lvl1pPr marL="0" marR="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sz="2200" baseline="0"/>
            </a:lvl1pPr>
          </a:lstStyle>
          <a:p>
            <a:pPr marL="0" marR="0" lvl="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altLang="en-US"/>
              <a:t>Body text size 22pt</a:t>
            </a:r>
          </a:p>
        </p:txBody>
      </p:sp>
    </p:spTree>
    <p:extLst>
      <p:ext uri="{BB962C8B-B14F-4D97-AF65-F5344CB8AC3E}">
        <p14:creationId xmlns:p14="http://schemas.microsoft.com/office/powerpoint/2010/main" val="3621051086"/>
      </p:ext>
    </p:extLst>
  </p:cSld>
  <p:clrMapOvr>
    <a:masterClrMapping/>
  </p:clrMapOvr>
  <p:extLst>
    <p:ext uri="{DCECCB84-F9BA-43D5-87BE-67443E8EF086}">
      <p15:sldGuideLst xmlns:p15="http://schemas.microsoft.com/office/powerpoint/2012/main">
        <p15:guide id="1" orient="horz" pos="867" userDrawn="1">
          <p15:clr>
            <a:srgbClr val="FBAE40"/>
          </p15:clr>
        </p15:guide>
        <p15:guide id="2" pos="393"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6AB5C6E9-A41C-E24D-A9E3-3ED0AA339301}"/>
              </a:ext>
            </a:extLst>
          </p:cNvPr>
          <p:cNvPicPr>
            <a:picLocks noChangeAspect="1"/>
          </p:cNvPicPr>
          <p:nvPr userDrawn="1"/>
        </p:nvPicPr>
        <p:blipFill>
          <a:blip r:embed="rId3"/>
          <a:stretch>
            <a:fillRect/>
          </a:stretch>
        </p:blipFill>
        <p:spPr>
          <a:xfrm>
            <a:off x="11403369" y="155344"/>
            <a:ext cx="635957" cy="1242103"/>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7001" y="143323"/>
            <a:ext cx="1209343" cy="783777"/>
          </a:xfrm>
          <a:prstGeom prst="rect">
            <a:avLst/>
          </a:prstGeom>
        </p:spPr>
      </p:pic>
    </p:spTree>
    <p:extLst>
      <p:ext uri="{BB962C8B-B14F-4D97-AF65-F5344CB8AC3E}">
        <p14:creationId xmlns:p14="http://schemas.microsoft.com/office/powerpoint/2010/main" val="294740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dirty="0"/>
              <a:pPr/>
              <a:t>11/24/2023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6AB5C6E9-A41C-E24D-A9E3-3ED0AA339301}"/>
              </a:ext>
            </a:extLst>
          </p:cNvPr>
          <p:cNvPicPr>
            <a:picLocks noChangeAspect="1"/>
          </p:cNvPicPr>
          <p:nvPr userDrawn="1"/>
        </p:nvPicPr>
        <p:blipFill>
          <a:blip r:embed="rId3"/>
          <a:stretch>
            <a:fillRect/>
          </a:stretch>
        </p:blipFill>
        <p:spPr>
          <a:xfrm>
            <a:off x="11403369" y="155344"/>
            <a:ext cx="635957" cy="1242103"/>
          </a:xfrm>
          <a:prstGeom prst="rect">
            <a:avLst/>
          </a:prstGeom>
        </p:spPr>
      </p:pic>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7001" y="143323"/>
            <a:ext cx="1209343" cy="783777"/>
          </a:xfrm>
          <a:prstGeom prst="rect">
            <a:avLst/>
          </a:prstGeom>
        </p:spPr>
      </p:pic>
    </p:spTree>
    <p:extLst>
      <p:ext uri="{BB962C8B-B14F-4D97-AF65-F5344CB8AC3E}">
        <p14:creationId xmlns:p14="http://schemas.microsoft.com/office/powerpoint/2010/main" val="23172426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6AB5C6E9-A41C-E24D-A9E3-3ED0AA339301}"/>
              </a:ext>
            </a:extLst>
          </p:cNvPr>
          <p:cNvPicPr>
            <a:picLocks noChangeAspect="1"/>
          </p:cNvPicPr>
          <p:nvPr userDrawn="1"/>
        </p:nvPicPr>
        <p:blipFill>
          <a:blip r:embed="rId3"/>
          <a:stretch>
            <a:fillRect/>
          </a:stretch>
        </p:blipFill>
        <p:spPr>
          <a:xfrm>
            <a:off x="11403369" y="155344"/>
            <a:ext cx="635957" cy="1242103"/>
          </a:xfrm>
          <a:prstGeom prst="rect">
            <a:avLst/>
          </a:prstGeom>
        </p:spPr>
      </p:pic>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7001" y="143323"/>
            <a:ext cx="1209343" cy="783777"/>
          </a:xfrm>
          <a:prstGeom prst="rect">
            <a:avLst/>
          </a:prstGeom>
        </p:spPr>
      </p:pic>
    </p:spTree>
    <p:extLst>
      <p:ext uri="{BB962C8B-B14F-4D97-AF65-F5344CB8AC3E}">
        <p14:creationId xmlns:p14="http://schemas.microsoft.com/office/powerpoint/2010/main" val="34031037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6AB5C6E9-A41C-E24D-A9E3-3ED0AA339301}"/>
              </a:ext>
            </a:extLst>
          </p:cNvPr>
          <p:cNvPicPr>
            <a:picLocks noChangeAspect="1"/>
          </p:cNvPicPr>
          <p:nvPr userDrawn="1"/>
        </p:nvPicPr>
        <p:blipFill>
          <a:blip r:embed="rId3"/>
          <a:stretch>
            <a:fillRect/>
          </a:stretch>
        </p:blipFill>
        <p:spPr>
          <a:xfrm>
            <a:off x="11403369" y="155344"/>
            <a:ext cx="635957" cy="1242103"/>
          </a:xfrm>
          <a:prstGeom prst="rect">
            <a:avLst/>
          </a:prstGeom>
        </p:spPr>
      </p:pic>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7001" y="143323"/>
            <a:ext cx="1209343" cy="783777"/>
          </a:xfrm>
          <a:prstGeom prst="rect">
            <a:avLst/>
          </a:prstGeom>
        </p:spPr>
      </p:pic>
    </p:spTree>
    <p:extLst>
      <p:ext uri="{BB962C8B-B14F-4D97-AF65-F5344CB8AC3E}">
        <p14:creationId xmlns:p14="http://schemas.microsoft.com/office/powerpoint/2010/main" val="7666003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Text Placeholder 15">
            <a:extLst>
              <a:ext uri="{FF2B5EF4-FFF2-40B4-BE49-F238E27FC236}">
                <a16:creationId xmlns:a16="http://schemas.microsoft.com/office/drawing/2014/main" id="{B0C53330-0268-BF48-858B-AD7F92E5CE4E}"/>
              </a:ext>
            </a:extLst>
          </p:cNvPr>
          <p:cNvSpPr>
            <a:spLocks noGrp="1"/>
          </p:cNvSpPr>
          <p:nvPr>
            <p:ph type="body" sz="quarter" idx="13"/>
          </p:nvPr>
        </p:nvSpPr>
        <p:spPr>
          <a:xfrm>
            <a:off x="623888" y="1376363"/>
            <a:ext cx="10312400" cy="1143000"/>
          </a:xfrm>
        </p:spPr>
        <p:txBody>
          <a:bodyPr/>
          <a:lstStyle>
            <a:lvl1pPr marL="0" indent="0">
              <a:buNone/>
              <a:defRPr sz="4000" baseline="0"/>
            </a:lvl1pPr>
          </a:lstStyle>
          <a:p>
            <a:pPr lvl="0"/>
            <a:r>
              <a:rPr lang="en-GB"/>
              <a:t>Click to edit Master text styles</a:t>
            </a:r>
          </a:p>
        </p:txBody>
      </p:sp>
      <p:sp>
        <p:nvSpPr>
          <p:cNvPr id="11" name="Text Placeholder 15">
            <a:extLst>
              <a:ext uri="{FF2B5EF4-FFF2-40B4-BE49-F238E27FC236}">
                <a16:creationId xmlns:a16="http://schemas.microsoft.com/office/drawing/2014/main" id="{094B09C2-21E6-C642-9A14-068C06710FCE}"/>
              </a:ext>
            </a:extLst>
          </p:cNvPr>
          <p:cNvSpPr>
            <a:spLocks noGrp="1"/>
          </p:cNvSpPr>
          <p:nvPr>
            <p:ph type="body" sz="quarter" idx="15"/>
          </p:nvPr>
        </p:nvSpPr>
        <p:spPr>
          <a:xfrm>
            <a:off x="623888" y="2643067"/>
            <a:ext cx="10312400" cy="3537016"/>
          </a:xfrm>
        </p:spPr>
        <p:txBody>
          <a:bodyPr/>
          <a:lstStyle>
            <a:lvl1pPr marL="0" marR="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sz="2200" baseline="0"/>
            </a:lvl1pPr>
            <a:lvl2pPr marL="182563" indent="-173038">
              <a:tabLst/>
              <a:defRPr sz="2200"/>
            </a:lvl2pPr>
            <a:lvl3pPr marL="365125" indent="-182563">
              <a:tabLst/>
              <a:defRPr>
                <a:latin typeface="Arial" panose="020B0604020202020204" pitchFamily="34" charset="0"/>
                <a:cs typeface="Arial" panose="020B0604020202020204" pitchFamily="34" charset="0"/>
              </a:defRPr>
            </a:lvl3pPr>
            <a:lvl4pPr marL="538163" indent="-173038">
              <a:tabLst/>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7" name="Rectangle 6">
            <a:extLst>
              <a:ext uri="{FF2B5EF4-FFF2-40B4-BE49-F238E27FC236}">
                <a16:creationId xmlns:a16="http://schemas.microsoft.com/office/drawing/2014/main" id="{F335485A-5B53-CB43-BB44-5DD5BF685930}"/>
              </a:ext>
            </a:extLst>
          </p:cNvPr>
          <p:cNvSpPr/>
          <p:nvPr userDrawn="1"/>
        </p:nvSpPr>
        <p:spPr>
          <a:xfrm>
            <a:off x="0" y="6468533"/>
            <a:ext cx="12192000" cy="389467"/>
          </a:xfrm>
          <a:prstGeom prst="rect">
            <a:avLst/>
          </a:prstGeom>
          <a:solidFill>
            <a:srgbClr val="B18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F47EEEF-80A3-0A4A-A989-434E82AC27F5}"/>
              </a:ext>
            </a:extLst>
          </p:cNvPr>
          <p:cNvSpPr>
            <a:spLocks noChangeArrowheads="1"/>
          </p:cNvSpPr>
          <p:nvPr userDrawn="1"/>
        </p:nvSpPr>
        <p:spPr bwMode="auto">
          <a:xfrm>
            <a:off x="11206163" y="6461807"/>
            <a:ext cx="514350" cy="307975"/>
          </a:xfrm>
          <a:prstGeom prst="rect">
            <a:avLst/>
          </a:prstGeom>
          <a:noFill/>
          <a:ln>
            <a:noFill/>
          </a:ln>
        </p:spPr>
        <p:txBody>
          <a:bodyPr>
            <a:spAutoFit/>
          </a:bodyPr>
          <a:lstStyle>
            <a:lvl1pPr>
              <a:defRPr sz="2100">
                <a:solidFill>
                  <a:schemeClr val="tx1"/>
                </a:solidFill>
                <a:latin typeface="Arial" panose="020B0604020202020204" pitchFamily="34" charset="0"/>
                <a:ea typeface="Geneva" panose="020B0503030404040204" pitchFamily="34" charset="0"/>
              </a:defRPr>
            </a:lvl1pPr>
            <a:lvl2pPr marL="742950" indent="-285750">
              <a:defRPr sz="2100">
                <a:solidFill>
                  <a:schemeClr val="tx1"/>
                </a:solidFill>
                <a:latin typeface="Arial" panose="020B0604020202020204" pitchFamily="34" charset="0"/>
                <a:ea typeface="Geneva" panose="020B0503030404040204" pitchFamily="34" charset="0"/>
              </a:defRPr>
            </a:lvl2pPr>
            <a:lvl3pPr marL="1143000" indent="-228600">
              <a:defRPr sz="2100">
                <a:solidFill>
                  <a:schemeClr val="tx1"/>
                </a:solidFill>
                <a:latin typeface="Arial" panose="020B0604020202020204" pitchFamily="34" charset="0"/>
                <a:ea typeface="Geneva" panose="020B0503030404040204" pitchFamily="34" charset="0"/>
              </a:defRPr>
            </a:lvl3pPr>
            <a:lvl4pPr marL="1600200" indent="-228600">
              <a:defRPr sz="2100">
                <a:solidFill>
                  <a:schemeClr val="tx1"/>
                </a:solidFill>
                <a:latin typeface="Arial" panose="020B0604020202020204" pitchFamily="34" charset="0"/>
                <a:ea typeface="Geneva" panose="020B0503030404040204" pitchFamily="34" charset="0"/>
              </a:defRPr>
            </a:lvl4pPr>
            <a:lvl5pPr marL="2057400" indent="-228600">
              <a:defRPr sz="2100">
                <a:solidFill>
                  <a:schemeClr val="tx1"/>
                </a:solidFill>
                <a:latin typeface="Arial" panose="020B0604020202020204" pitchFamily="34" charset="0"/>
                <a:ea typeface="Geneva" panose="020B0503030404040204" pitchFamily="34" charset="0"/>
              </a:defRPr>
            </a:lvl5pPr>
            <a:lvl6pPr marL="2514600" indent="-228600" defTabSz="457200" eaLnBrk="0" fontAlgn="base" hangingPunct="0">
              <a:spcBef>
                <a:spcPct val="0"/>
              </a:spcBef>
              <a:spcAft>
                <a:spcPct val="0"/>
              </a:spcAft>
              <a:defRPr sz="2100">
                <a:solidFill>
                  <a:schemeClr val="tx1"/>
                </a:solidFill>
                <a:latin typeface="Arial" panose="020B0604020202020204" pitchFamily="34" charset="0"/>
                <a:ea typeface="Geneva" panose="020B0503030404040204" pitchFamily="34" charset="0"/>
              </a:defRPr>
            </a:lvl6pPr>
            <a:lvl7pPr marL="2971800" indent="-228600" defTabSz="457200" eaLnBrk="0" fontAlgn="base" hangingPunct="0">
              <a:spcBef>
                <a:spcPct val="0"/>
              </a:spcBef>
              <a:spcAft>
                <a:spcPct val="0"/>
              </a:spcAft>
              <a:defRPr sz="2100">
                <a:solidFill>
                  <a:schemeClr val="tx1"/>
                </a:solidFill>
                <a:latin typeface="Arial" panose="020B0604020202020204" pitchFamily="34" charset="0"/>
                <a:ea typeface="Geneva" panose="020B0503030404040204" pitchFamily="34" charset="0"/>
              </a:defRPr>
            </a:lvl7pPr>
            <a:lvl8pPr marL="3429000" indent="-228600" defTabSz="457200" eaLnBrk="0" fontAlgn="base" hangingPunct="0">
              <a:spcBef>
                <a:spcPct val="0"/>
              </a:spcBef>
              <a:spcAft>
                <a:spcPct val="0"/>
              </a:spcAft>
              <a:defRPr sz="2100">
                <a:solidFill>
                  <a:schemeClr val="tx1"/>
                </a:solidFill>
                <a:latin typeface="Arial" panose="020B0604020202020204" pitchFamily="34" charset="0"/>
                <a:ea typeface="Geneva" panose="020B0503030404040204" pitchFamily="34" charset="0"/>
              </a:defRPr>
            </a:lvl8pPr>
            <a:lvl9pPr marL="3886200" indent="-228600" defTabSz="457200" eaLnBrk="0" fontAlgn="base" hangingPunct="0">
              <a:spcBef>
                <a:spcPct val="0"/>
              </a:spcBef>
              <a:spcAft>
                <a:spcPct val="0"/>
              </a:spcAft>
              <a:defRPr sz="2100">
                <a:solidFill>
                  <a:schemeClr val="tx1"/>
                </a:solidFill>
                <a:latin typeface="Arial" panose="020B0604020202020204" pitchFamily="34" charset="0"/>
                <a:ea typeface="Geneva" panose="020B0503030404040204" pitchFamily="34" charset="0"/>
              </a:defRPr>
            </a:lvl9pPr>
          </a:lstStyle>
          <a:p>
            <a:pPr algn="r">
              <a:defRPr/>
            </a:pPr>
            <a:fld id="{2A98F1D5-8232-154E-BDEF-ED299AF1C0CC}" type="slidenum">
              <a:rPr lang="en-US" altLang="en-US" sz="1400" smtClean="0">
                <a:solidFill>
                  <a:srgbClr val="1F1F5E"/>
                </a:solidFill>
              </a:rPr>
              <a:pPr algn="r">
                <a:defRPr/>
              </a:pPr>
              <a:t>‹#›</a:t>
            </a:fld>
            <a:endParaRPr lang="en-US" altLang="en-US" sz="1400">
              <a:solidFill>
                <a:srgbClr val="1F1F5E"/>
              </a:solidFill>
            </a:endParaRPr>
          </a:p>
        </p:txBody>
      </p:sp>
      <p:sp>
        <p:nvSpPr>
          <p:cNvPr id="10" name="TextBox 9">
            <a:extLst>
              <a:ext uri="{FF2B5EF4-FFF2-40B4-BE49-F238E27FC236}">
                <a16:creationId xmlns:a16="http://schemas.microsoft.com/office/drawing/2014/main" id="{8C872FE0-7752-4C4C-BB01-D3640B74D235}"/>
              </a:ext>
            </a:extLst>
          </p:cNvPr>
          <p:cNvSpPr txBox="1"/>
          <p:nvPr userDrawn="1"/>
        </p:nvSpPr>
        <p:spPr>
          <a:xfrm>
            <a:off x="304800" y="6453829"/>
            <a:ext cx="1338828" cy="369332"/>
          </a:xfrm>
          <a:prstGeom prst="rect">
            <a:avLst/>
          </a:prstGeom>
          <a:noFill/>
        </p:spPr>
        <p:txBody>
          <a:bodyPr wrap="none" rtlCol="0">
            <a:spAutoFit/>
          </a:bodyPr>
          <a:lstStyle/>
          <a:p>
            <a:r>
              <a:rPr lang="en-US" b="1" i="0">
                <a:solidFill>
                  <a:srgbClr val="1F1F5E"/>
                </a:solidFill>
                <a:latin typeface="Arial" panose="020B0604020202020204" pitchFamily="34" charset="0"/>
                <a:cs typeface="Arial" panose="020B0604020202020204" pitchFamily="34" charset="0"/>
              </a:rPr>
              <a:t>bl.uk/reset</a:t>
            </a:r>
          </a:p>
        </p:txBody>
      </p:sp>
    </p:spTree>
    <p:extLst>
      <p:ext uri="{BB962C8B-B14F-4D97-AF65-F5344CB8AC3E}">
        <p14:creationId xmlns:p14="http://schemas.microsoft.com/office/powerpoint/2010/main" val="2344231067"/>
      </p:ext>
    </p:extLst>
  </p:cSld>
  <p:clrMapOvr>
    <a:masterClrMapping/>
  </p:clrMapOvr>
  <p:extLst>
    <p:ext uri="{DCECCB84-F9BA-43D5-87BE-67443E8EF086}">
      <p15:sldGuideLst xmlns:p15="http://schemas.microsoft.com/office/powerpoint/2012/main">
        <p15:guide id="1" orient="horz" pos="867" userDrawn="1">
          <p15:clr>
            <a:srgbClr val="FBAE40"/>
          </p15:clr>
        </p15:guide>
        <p15:guide id="2" pos="393"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8" name="Text Placeholder 15">
            <a:extLst>
              <a:ext uri="{FF2B5EF4-FFF2-40B4-BE49-F238E27FC236}">
                <a16:creationId xmlns:a16="http://schemas.microsoft.com/office/drawing/2014/main" id="{B0C53330-0268-BF48-858B-AD7F92E5CE4E}"/>
              </a:ext>
            </a:extLst>
          </p:cNvPr>
          <p:cNvSpPr>
            <a:spLocks noGrp="1"/>
          </p:cNvSpPr>
          <p:nvPr>
            <p:ph type="body" sz="quarter" idx="13"/>
          </p:nvPr>
        </p:nvSpPr>
        <p:spPr>
          <a:xfrm>
            <a:off x="627063" y="1376363"/>
            <a:ext cx="10312400" cy="1143000"/>
          </a:xfrm>
        </p:spPr>
        <p:txBody>
          <a:bodyPr/>
          <a:lstStyle>
            <a:lvl1pPr marL="0" indent="0">
              <a:buNone/>
              <a:defRPr sz="4000" baseline="0"/>
            </a:lvl1pPr>
          </a:lstStyle>
          <a:p>
            <a:pPr lvl="0"/>
            <a:r>
              <a:rPr lang="en-GB"/>
              <a:t>Click to edit Master text styles</a:t>
            </a:r>
          </a:p>
        </p:txBody>
      </p:sp>
      <p:sp>
        <p:nvSpPr>
          <p:cNvPr id="11" name="Text Placeholder 15">
            <a:extLst>
              <a:ext uri="{FF2B5EF4-FFF2-40B4-BE49-F238E27FC236}">
                <a16:creationId xmlns:a16="http://schemas.microsoft.com/office/drawing/2014/main" id="{094B09C2-21E6-C642-9A14-068C06710FCE}"/>
              </a:ext>
            </a:extLst>
          </p:cNvPr>
          <p:cNvSpPr>
            <a:spLocks noGrp="1"/>
          </p:cNvSpPr>
          <p:nvPr>
            <p:ph type="body" sz="quarter" idx="15" hasCustomPrompt="1"/>
          </p:nvPr>
        </p:nvSpPr>
        <p:spPr>
          <a:xfrm>
            <a:off x="623888" y="2611036"/>
            <a:ext cx="4673241" cy="3348330"/>
          </a:xfrm>
        </p:spPr>
        <p:txBody>
          <a:bodyPr/>
          <a:lstStyle>
            <a:lvl1pPr marL="0" marR="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sz="2200" baseline="0"/>
            </a:lvl1pPr>
          </a:lstStyle>
          <a:p>
            <a:pPr marL="0" marR="0" lvl="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altLang="en-US"/>
              <a:t>Body text size 22pt</a:t>
            </a:r>
          </a:p>
        </p:txBody>
      </p:sp>
      <p:sp>
        <p:nvSpPr>
          <p:cNvPr id="7" name="Rectangle 6">
            <a:extLst>
              <a:ext uri="{FF2B5EF4-FFF2-40B4-BE49-F238E27FC236}">
                <a16:creationId xmlns:a16="http://schemas.microsoft.com/office/drawing/2014/main" id="{62CD231F-EB56-6946-A17D-BA8CFC2312B7}"/>
              </a:ext>
            </a:extLst>
          </p:cNvPr>
          <p:cNvSpPr/>
          <p:nvPr userDrawn="1"/>
        </p:nvSpPr>
        <p:spPr>
          <a:xfrm>
            <a:off x="0" y="6468533"/>
            <a:ext cx="12192000" cy="389467"/>
          </a:xfrm>
          <a:prstGeom prst="rect">
            <a:avLst/>
          </a:prstGeom>
          <a:solidFill>
            <a:srgbClr val="B18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F977FF5-DB42-664C-8AA1-2B444FE7418B}"/>
              </a:ext>
            </a:extLst>
          </p:cNvPr>
          <p:cNvSpPr>
            <a:spLocks noChangeArrowheads="1"/>
          </p:cNvSpPr>
          <p:nvPr userDrawn="1"/>
        </p:nvSpPr>
        <p:spPr bwMode="auto">
          <a:xfrm>
            <a:off x="11206163" y="6461807"/>
            <a:ext cx="514350" cy="307975"/>
          </a:xfrm>
          <a:prstGeom prst="rect">
            <a:avLst/>
          </a:prstGeom>
          <a:noFill/>
          <a:ln>
            <a:noFill/>
          </a:ln>
        </p:spPr>
        <p:txBody>
          <a:bodyPr>
            <a:spAutoFit/>
          </a:bodyPr>
          <a:lstStyle>
            <a:lvl1pPr>
              <a:defRPr sz="2100">
                <a:solidFill>
                  <a:schemeClr val="tx1"/>
                </a:solidFill>
                <a:latin typeface="Arial" panose="020B0604020202020204" pitchFamily="34" charset="0"/>
                <a:ea typeface="Geneva" panose="020B0503030404040204" pitchFamily="34" charset="0"/>
              </a:defRPr>
            </a:lvl1pPr>
            <a:lvl2pPr marL="742950" indent="-285750">
              <a:defRPr sz="2100">
                <a:solidFill>
                  <a:schemeClr val="tx1"/>
                </a:solidFill>
                <a:latin typeface="Arial" panose="020B0604020202020204" pitchFamily="34" charset="0"/>
                <a:ea typeface="Geneva" panose="020B0503030404040204" pitchFamily="34" charset="0"/>
              </a:defRPr>
            </a:lvl2pPr>
            <a:lvl3pPr marL="1143000" indent="-228600">
              <a:defRPr sz="2100">
                <a:solidFill>
                  <a:schemeClr val="tx1"/>
                </a:solidFill>
                <a:latin typeface="Arial" panose="020B0604020202020204" pitchFamily="34" charset="0"/>
                <a:ea typeface="Geneva" panose="020B0503030404040204" pitchFamily="34" charset="0"/>
              </a:defRPr>
            </a:lvl3pPr>
            <a:lvl4pPr marL="1600200" indent="-228600">
              <a:defRPr sz="2100">
                <a:solidFill>
                  <a:schemeClr val="tx1"/>
                </a:solidFill>
                <a:latin typeface="Arial" panose="020B0604020202020204" pitchFamily="34" charset="0"/>
                <a:ea typeface="Geneva" panose="020B0503030404040204" pitchFamily="34" charset="0"/>
              </a:defRPr>
            </a:lvl4pPr>
            <a:lvl5pPr marL="2057400" indent="-228600">
              <a:defRPr sz="2100">
                <a:solidFill>
                  <a:schemeClr val="tx1"/>
                </a:solidFill>
                <a:latin typeface="Arial" panose="020B0604020202020204" pitchFamily="34" charset="0"/>
                <a:ea typeface="Geneva" panose="020B0503030404040204" pitchFamily="34" charset="0"/>
              </a:defRPr>
            </a:lvl5pPr>
            <a:lvl6pPr marL="2514600" indent="-228600" defTabSz="457200" eaLnBrk="0" fontAlgn="base" hangingPunct="0">
              <a:spcBef>
                <a:spcPct val="0"/>
              </a:spcBef>
              <a:spcAft>
                <a:spcPct val="0"/>
              </a:spcAft>
              <a:defRPr sz="2100">
                <a:solidFill>
                  <a:schemeClr val="tx1"/>
                </a:solidFill>
                <a:latin typeface="Arial" panose="020B0604020202020204" pitchFamily="34" charset="0"/>
                <a:ea typeface="Geneva" panose="020B0503030404040204" pitchFamily="34" charset="0"/>
              </a:defRPr>
            </a:lvl6pPr>
            <a:lvl7pPr marL="2971800" indent="-228600" defTabSz="457200" eaLnBrk="0" fontAlgn="base" hangingPunct="0">
              <a:spcBef>
                <a:spcPct val="0"/>
              </a:spcBef>
              <a:spcAft>
                <a:spcPct val="0"/>
              </a:spcAft>
              <a:defRPr sz="2100">
                <a:solidFill>
                  <a:schemeClr val="tx1"/>
                </a:solidFill>
                <a:latin typeface="Arial" panose="020B0604020202020204" pitchFamily="34" charset="0"/>
                <a:ea typeface="Geneva" panose="020B0503030404040204" pitchFamily="34" charset="0"/>
              </a:defRPr>
            </a:lvl7pPr>
            <a:lvl8pPr marL="3429000" indent="-228600" defTabSz="457200" eaLnBrk="0" fontAlgn="base" hangingPunct="0">
              <a:spcBef>
                <a:spcPct val="0"/>
              </a:spcBef>
              <a:spcAft>
                <a:spcPct val="0"/>
              </a:spcAft>
              <a:defRPr sz="2100">
                <a:solidFill>
                  <a:schemeClr val="tx1"/>
                </a:solidFill>
                <a:latin typeface="Arial" panose="020B0604020202020204" pitchFamily="34" charset="0"/>
                <a:ea typeface="Geneva" panose="020B0503030404040204" pitchFamily="34" charset="0"/>
              </a:defRPr>
            </a:lvl8pPr>
            <a:lvl9pPr marL="3886200" indent="-228600" defTabSz="457200" eaLnBrk="0" fontAlgn="base" hangingPunct="0">
              <a:spcBef>
                <a:spcPct val="0"/>
              </a:spcBef>
              <a:spcAft>
                <a:spcPct val="0"/>
              </a:spcAft>
              <a:defRPr sz="2100">
                <a:solidFill>
                  <a:schemeClr val="tx1"/>
                </a:solidFill>
                <a:latin typeface="Arial" panose="020B0604020202020204" pitchFamily="34" charset="0"/>
                <a:ea typeface="Geneva" panose="020B0503030404040204" pitchFamily="34" charset="0"/>
              </a:defRPr>
            </a:lvl9pPr>
          </a:lstStyle>
          <a:p>
            <a:pPr algn="r">
              <a:defRPr/>
            </a:pPr>
            <a:fld id="{2A98F1D5-8232-154E-BDEF-ED299AF1C0CC}" type="slidenum">
              <a:rPr lang="en-US" altLang="en-US" sz="1400" smtClean="0">
                <a:solidFill>
                  <a:srgbClr val="1F1F5E"/>
                </a:solidFill>
              </a:rPr>
              <a:pPr algn="r">
                <a:defRPr/>
              </a:pPr>
              <a:t>‹#›</a:t>
            </a:fld>
            <a:endParaRPr lang="en-US" altLang="en-US" sz="1400">
              <a:solidFill>
                <a:srgbClr val="1F1F5E"/>
              </a:solidFill>
            </a:endParaRPr>
          </a:p>
        </p:txBody>
      </p:sp>
      <p:sp>
        <p:nvSpPr>
          <p:cNvPr id="10" name="TextBox 9">
            <a:extLst>
              <a:ext uri="{FF2B5EF4-FFF2-40B4-BE49-F238E27FC236}">
                <a16:creationId xmlns:a16="http://schemas.microsoft.com/office/drawing/2014/main" id="{B1F9235E-CF9D-7549-A872-AA22FF1BE236}"/>
              </a:ext>
            </a:extLst>
          </p:cNvPr>
          <p:cNvSpPr txBox="1"/>
          <p:nvPr userDrawn="1"/>
        </p:nvSpPr>
        <p:spPr>
          <a:xfrm>
            <a:off x="304800" y="6453829"/>
            <a:ext cx="13388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a:solidFill>
                  <a:srgbClr val="1F1F5E"/>
                </a:solidFill>
                <a:latin typeface="Arial" panose="020B0604020202020204" pitchFamily="34" charset="0"/>
                <a:cs typeface="Arial" panose="020B0604020202020204" pitchFamily="34" charset="0"/>
              </a:rPr>
              <a:t>bl.uk/reset</a:t>
            </a:r>
          </a:p>
        </p:txBody>
      </p:sp>
    </p:spTree>
    <p:extLst>
      <p:ext uri="{BB962C8B-B14F-4D97-AF65-F5344CB8AC3E}">
        <p14:creationId xmlns:p14="http://schemas.microsoft.com/office/powerpoint/2010/main" val="1517566366"/>
      </p:ext>
    </p:extLst>
  </p:cSld>
  <p:clrMapOvr>
    <a:masterClrMapping/>
  </p:clrMapOvr>
  <p:extLst>
    <p:ext uri="{DCECCB84-F9BA-43D5-87BE-67443E8EF086}">
      <p15:sldGuideLst xmlns:p15="http://schemas.microsoft.com/office/powerpoint/2012/main">
        <p15:guide id="1" orient="horz" pos="867" userDrawn="1">
          <p15:clr>
            <a:srgbClr val="FBAE40"/>
          </p15:clr>
        </p15:guide>
        <p15:guide id="2" pos="393"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Text Placeholder 8">
            <a:extLst>
              <a:ext uri="{FF2B5EF4-FFF2-40B4-BE49-F238E27FC236}">
                <a16:creationId xmlns:a16="http://schemas.microsoft.com/office/drawing/2014/main" id="{CBA0E2CD-A29D-EA48-9E38-D420E11F7DF2}"/>
              </a:ext>
            </a:extLst>
          </p:cNvPr>
          <p:cNvSpPr>
            <a:spLocks noGrp="1"/>
          </p:cNvSpPr>
          <p:nvPr>
            <p:ph idx="1"/>
          </p:nvPr>
        </p:nvSpPr>
        <p:spPr bwMode="auto">
          <a:xfrm>
            <a:off x="609454" y="2658297"/>
            <a:ext cx="4897438" cy="3360681"/>
          </a:xfrm>
          <a:prstGeom prst="rect">
            <a:avLst/>
          </a:prstGeom>
          <a:noFill/>
          <a:ln w="9525">
            <a:noFill/>
            <a:miter lim="800000"/>
            <a:headEnd/>
            <a:tailEnd/>
          </a:ln>
        </p:spPr>
        <p:txBody>
          <a:bodyPr lIns="91440" tIns="45720" rIns="91440" bIns="45720"/>
          <a:lstStyle>
            <a:lvl1pPr marL="184150" marR="0" indent="-184150" algn="l" defTabSz="457200" rtl="0" eaLnBrk="0" fontAlgn="base" latinLnBrk="0" hangingPunct="0">
              <a:lnSpc>
                <a:spcPct val="100000"/>
              </a:lnSpc>
              <a:spcBef>
                <a:spcPct val="0"/>
              </a:spcBef>
              <a:spcAft>
                <a:spcPts val="1200"/>
              </a:spcAft>
              <a:buClr>
                <a:schemeClr val="accent2"/>
              </a:buClr>
              <a:buSzTx/>
              <a:buFont typeface="Arial" panose="020B0604020202020204" pitchFamily="34" charset="0"/>
              <a:buNone/>
              <a:tabLst/>
              <a:defRPr sz="2200" baseline="0">
                <a:solidFill>
                  <a:schemeClr val="tx1"/>
                </a:solidFill>
              </a:defRPr>
            </a:lvl1pPr>
            <a:lvl2pPr marL="358775" indent="-174625">
              <a:buClr>
                <a:schemeClr val="bg1"/>
              </a:buClr>
              <a:buFont typeface="Arial"/>
              <a:buChar char="•"/>
              <a:defRPr sz="2200"/>
            </a:lvl2pPr>
          </a:lstStyle>
          <a:p>
            <a:pPr lvl="0"/>
            <a:endParaRPr lang="en-GB" noProof="0"/>
          </a:p>
        </p:txBody>
      </p:sp>
      <p:sp>
        <p:nvSpPr>
          <p:cNvPr id="8" name="Text Placeholder 15">
            <a:extLst>
              <a:ext uri="{FF2B5EF4-FFF2-40B4-BE49-F238E27FC236}">
                <a16:creationId xmlns:a16="http://schemas.microsoft.com/office/drawing/2014/main" id="{B0C53330-0268-BF48-858B-AD7F92E5CE4E}"/>
              </a:ext>
            </a:extLst>
          </p:cNvPr>
          <p:cNvSpPr>
            <a:spLocks noGrp="1"/>
          </p:cNvSpPr>
          <p:nvPr>
            <p:ph type="body" sz="quarter" idx="13"/>
          </p:nvPr>
        </p:nvSpPr>
        <p:spPr>
          <a:xfrm>
            <a:off x="623888" y="1376363"/>
            <a:ext cx="10312400" cy="1143000"/>
          </a:xfrm>
        </p:spPr>
        <p:txBody>
          <a:bodyPr/>
          <a:lstStyle>
            <a:lvl1pPr marL="0" indent="0">
              <a:buNone/>
              <a:defRPr sz="4000" baseline="0"/>
            </a:lvl1pPr>
          </a:lstStyle>
          <a:p>
            <a:pPr lvl="0"/>
            <a:r>
              <a:rPr lang="en-GB"/>
              <a:t>Click to edit Master text styles</a:t>
            </a:r>
          </a:p>
        </p:txBody>
      </p:sp>
      <p:sp>
        <p:nvSpPr>
          <p:cNvPr id="10" name="Text Placeholder 8">
            <a:extLst>
              <a:ext uri="{FF2B5EF4-FFF2-40B4-BE49-F238E27FC236}">
                <a16:creationId xmlns:a16="http://schemas.microsoft.com/office/drawing/2014/main" id="{CD9E3D9E-B36B-2A4A-9B59-0C0AFD15432A}"/>
              </a:ext>
            </a:extLst>
          </p:cNvPr>
          <p:cNvSpPr>
            <a:spLocks noGrp="1"/>
          </p:cNvSpPr>
          <p:nvPr>
            <p:ph idx="14"/>
          </p:nvPr>
        </p:nvSpPr>
        <p:spPr bwMode="auto">
          <a:xfrm>
            <a:off x="5826126" y="2658297"/>
            <a:ext cx="4897438" cy="3360681"/>
          </a:xfrm>
          <a:prstGeom prst="rect">
            <a:avLst/>
          </a:prstGeom>
          <a:noFill/>
          <a:ln w="9525">
            <a:noFill/>
            <a:miter lim="800000"/>
            <a:headEnd/>
            <a:tailEnd/>
          </a:ln>
        </p:spPr>
        <p:txBody>
          <a:bodyPr lIns="91440" tIns="45720" rIns="91440" bIns="45720"/>
          <a:lstStyle>
            <a:lvl1pPr marL="184150" marR="0" indent="-184150" algn="l" defTabSz="457200" rtl="0" eaLnBrk="0" fontAlgn="base" latinLnBrk="0" hangingPunct="0">
              <a:lnSpc>
                <a:spcPct val="100000"/>
              </a:lnSpc>
              <a:spcBef>
                <a:spcPct val="0"/>
              </a:spcBef>
              <a:spcAft>
                <a:spcPts val="1200"/>
              </a:spcAft>
              <a:buClr>
                <a:schemeClr val="accent2"/>
              </a:buClr>
              <a:buSzTx/>
              <a:buFont typeface="Arial" panose="020B0604020202020204" pitchFamily="34" charset="0"/>
              <a:buNone/>
              <a:tabLst/>
              <a:defRPr sz="2200" baseline="0">
                <a:solidFill>
                  <a:schemeClr val="tx1"/>
                </a:solidFill>
              </a:defRPr>
            </a:lvl1pPr>
            <a:lvl2pPr marL="358775" indent="-174625">
              <a:buClr>
                <a:schemeClr val="bg1"/>
              </a:buClr>
              <a:buFont typeface="Arial"/>
              <a:buChar char="•"/>
              <a:defRPr sz="2200"/>
            </a:lvl2pPr>
          </a:lstStyle>
          <a:p>
            <a:pPr lvl="0"/>
            <a:endParaRPr lang="en-GB" noProof="0"/>
          </a:p>
        </p:txBody>
      </p:sp>
      <p:sp>
        <p:nvSpPr>
          <p:cNvPr id="9" name="Rectangle 8">
            <a:extLst>
              <a:ext uri="{FF2B5EF4-FFF2-40B4-BE49-F238E27FC236}">
                <a16:creationId xmlns:a16="http://schemas.microsoft.com/office/drawing/2014/main" id="{D7E18FC9-1EDE-124F-BB0E-3F61AE7D3E89}"/>
              </a:ext>
            </a:extLst>
          </p:cNvPr>
          <p:cNvSpPr/>
          <p:nvPr userDrawn="1"/>
        </p:nvSpPr>
        <p:spPr>
          <a:xfrm>
            <a:off x="0" y="6468533"/>
            <a:ext cx="12192000" cy="389467"/>
          </a:xfrm>
          <a:prstGeom prst="rect">
            <a:avLst/>
          </a:prstGeom>
          <a:solidFill>
            <a:srgbClr val="B18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2296AC8-3CD3-5740-B117-C7009C3E9E0E}"/>
              </a:ext>
            </a:extLst>
          </p:cNvPr>
          <p:cNvSpPr>
            <a:spLocks noChangeArrowheads="1"/>
          </p:cNvSpPr>
          <p:nvPr userDrawn="1"/>
        </p:nvSpPr>
        <p:spPr bwMode="auto">
          <a:xfrm>
            <a:off x="11206163" y="6461807"/>
            <a:ext cx="514350" cy="307975"/>
          </a:xfrm>
          <a:prstGeom prst="rect">
            <a:avLst/>
          </a:prstGeom>
          <a:noFill/>
          <a:ln>
            <a:noFill/>
          </a:ln>
        </p:spPr>
        <p:txBody>
          <a:bodyPr>
            <a:spAutoFit/>
          </a:bodyPr>
          <a:lstStyle>
            <a:lvl1pPr>
              <a:defRPr sz="2100">
                <a:solidFill>
                  <a:schemeClr val="tx1"/>
                </a:solidFill>
                <a:latin typeface="Arial" panose="020B0604020202020204" pitchFamily="34" charset="0"/>
                <a:ea typeface="Geneva" panose="020B0503030404040204" pitchFamily="34" charset="0"/>
              </a:defRPr>
            </a:lvl1pPr>
            <a:lvl2pPr marL="742950" indent="-285750">
              <a:defRPr sz="2100">
                <a:solidFill>
                  <a:schemeClr val="tx1"/>
                </a:solidFill>
                <a:latin typeface="Arial" panose="020B0604020202020204" pitchFamily="34" charset="0"/>
                <a:ea typeface="Geneva" panose="020B0503030404040204" pitchFamily="34" charset="0"/>
              </a:defRPr>
            </a:lvl2pPr>
            <a:lvl3pPr marL="1143000" indent="-228600">
              <a:defRPr sz="2100">
                <a:solidFill>
                  <a:schemeClr val="tx1"/>
                </a:solidFill>
                <a:latin typeface="Arial" panose="020B0604020202020204" pitchFamily="34" charset="0"/>
                <a:ea typeface="Geneva" panose="020B0503030404040204" pitchFamily="34" charset="0"/>
              </a:defRPr>
            </a:lvl3pPr>
            <a:lvl4pPr marL="1600200" indent="-228600">
              <a:defRPr sz="2100">
                <a:solidFill>
                  <a:schemeClr val="tx1"/>
                </a:solidFill>
                <a:latin typeface="Arial" panose="020B0604020202020204" pitchFamily="34" charset="0"/>
                <a:ea typeface="Geneva" panose="020B0503030404040204" pitchFamily="34" charset="0"/>
              </a:defRPr>
            </a:lvl4pPr>
            <a:lvl5pPr marL="2057400" indent="-228600">
              <a:defRPr sz="2100">
                <a:solidFill>
                  <a:schemeClr val="tx1"/>
                </a:solidFill>
                <a:latin typeface="Arial" panose="020B0604020202020204" pitchFamily="34" charset="0"/>
                <a:ea typeface="Geneva" panose="020B0503030404040204" pitchFamily="34" charset="0"/>
              </a:defRPr>
            </a:lvl5pPr>
            <a:lvl6pPr marL="2514600" indent="-228600" defTabSz="457200" eaLnBrk="0" fontAlgn="base" hangingPunct="0">
              <a:spcBef>
                <a:spcPct val="0"/>
              </a:spcBef>
              <a:spcAft>
                <a:spcPct val="0"/>
              </a:spcAft>
              <a:defRPr sz="2100">
                <a:solidFill>
                  <a:schemeClr val="tx1"/>
                </a:solidFill>
                <a:latin typeface="Arial" panose="020B0604020202020204" pitchFamily="34" charset="0"/>
                <a:ea typeface="Geneva" panose="020B0503030404040204" pitchFamily="34" charset="0"/>
              </a:defRPr>
            </a:lvl6pPr>
            <a:lvl7pPr marL="2971800" indent="-228600" defTabSz="457200" eaLnBrk="0" fontAlgn="base" hangingPunct="0">
              <a:spcBef>
                <a:spcPct val="0"/>
              </a:spcBef>
              <a:spcAft>
                <a:spcPct val="0"/>
              </a:spcAft>
              <a:defRPr sz="2100">
                <a:solidFill>
                  <a:schemeClr val="tx1"/>
                </a:solidFill>
                <a:latin typeface="Arial" panose="020B0604020202020204" pitchFamily="34" charset="0"/>
                <a:ea typeface="Geneva" panose="020B0503030404040204" pitchFamily="34" charset="0"/>
              </a:defRPr>
            </a:lvl7pPr>
            <a:lvl8pPr marL="3429000" indent="-228600" defTabSz="457200" eaLnBrk="0" fontAlgn="base" hangingPunct="0">
              <a:spcBef>
                <a:spcPct val="0"/>
              </a:spcBef>
              <a:spcAft>
                <a:spcPct val="0"/>
              </a:spcAft>
              <a:defRPr sz="2100">
                <a:solidFill>
                  <a:schemeClr val="tx1"/>
                </a:solidFill>
                <a:latin typeface="Arial" panose="020B0604020202020204" pitchFamily="34" charset="0"/>
                <a:ea typeface="Geneva" panose="020B0503030404040204" pitchFamily="34" charset="0"/>
              </a:defRPr>
            </a:lvl8pPr>
            <a:lvl9pPr marL="3886200" indent="-228600" defTabSz="457200" eaLnBrk="0" fontAlgn="base" hangingPunct="0">
              <a:spcBef>
                <a:spcPct val="0"/>
              </a:spcBef>
              <a:spcAft>
                <a:spcPct val="0"/>
              </a:spcAft>
              <a:defRPr sz="2100">
                <a:solidFill>
                  <a:schemeClr val="tx1"/>
                </a:solidFill>
                <a:latin typeface="Arial" panose="020B0604020202020204" pitchFamily="34" charset="0"/>
                <a:ea typeface="Geneva" panose="020B0503030404040204" pitchFamily="34" charset="0"/>
              </a:defRPr>
            </a:lvl9pPr>
          </a:lstStyle>
          <a:p>
            <a:pPr algn="r">
              <a:defRPr/>
            </a:pPr>
            <a:fld id="{2A98F1D5-8232-154E-BDEF-ED299AF1C0CC}" type="slidenum">
              <a:rPr lang="en-US" altLang="en-US" sz="1400" smtClean="0">
                <a:solidFill>
                  <a:srgbClr val="1F1F5E"/>
                </a:solidFill>
              </a:rPr>
              <a:pPr algn="r">
                <a:defRPr/>
              </a:pPr>
              <a:t>‹#›</a:t>
            </a:fld>
            <a:endParaRPr lang="en-US" altLang="en-US" sz="1400">
              <a:solidFill>
                <a:srgbClr val="1F1F5E"/>
              </a:solidFill>
            </a:endParaRPr>
          </a:p>
        </p:txBody>
      </p:sp>
      <p:sp>
        <p:nvSpPr>
          <p:cNvPr id="12" name="TextBox 11">
            <a:extLst>
              <a:ext uri="{FF2B5EF4-FFF2-40B4-BE49-F238E27FC236}">
                <a16:creationId xmlns:a16="http://schemas.microsoft.com/office/drawing/2014/main" id="{9DD9DFCE-C6CF-2946-B281-32EF287392BE}"/>
              </a:ext>
            </a:extLst>
          </p:cNvPr>
          <p:cNvSpPr txBox="1"/>
          <p:nvPr userDrawn="1"/>
        </p:nvSpPr>
        <p:spPr>
          <a:xfrm>
            <a:off x="304800" y="6453829"/>
            <a:ext cx="13388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a:solidFill>
                  <a:srgbClr val="1F1F5E"/>
                </a:solidFill>
                <a:latin typeface="Arial" panose="020B0604020202020204" pitchFamily="34" charset="0"/>
                <a:cs typeface="Arial" panose="020B0604020202020204" pitchFamily="34" charset="0"/>
              </a:rPr>
              <a:t>bl.uk/reset</a:t>
            </a:r>
          </a:p>
        </p:txBody>
      </p:sp>
    </p:spTree>
    <p:extLst>
      <p:ext uri="{BB962C8B-B14F-4D97-AF65-F5344CB8AC3E}">
        <p14:creationId xmlns:p14="http://schemas.microsoft.com/office/powerpoint/2010/main" val="3670983239"/>
      </p:ext>
    </p:extLst>
  </p:cSld>
  <p:clrMapOvr>
    <a:masterClrMapping/>
  </p:clrMapOvr>
  <p:extLst>
    <p:ext uri="{DCECCB84-F9BA-43D5-87BE-67443E8EF086}">
      <p15:sldGuideLst xmlns:p15="http://schemas.microsoft.com/office/powerpoint/2012/main">
        <p15:guide id="1" orient="horz" pos="867" userDrawn="1">
          <p15:clr>
            <a:srgbClr val="FBAE40"/>
          </p15:clr>
        </p15:guide>
        <p15:guide id="2" pos="393"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rgbClr val="FFCF2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B18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301" y="143323"/>
            <a:ext cx="1379455" cy="894027"/>
          </a:xfrm>
          <a:prstGeom prst="rect">
            <a:avLst/>
          </a:prstGeom>
        </p:spPr>
      </p:pic>
      <p:pic>
        <p:nvPicPr>
          <p:cNvPr id="6" name="Picture 5">
            <a:extLst>
              <a:ext uri="{FF2B5EF4-FFF2-40B4-BE49-F238E27FC236}">
                <a16:creationId xmlns:a16="http://schemas.microsoft.com/office/drawing/2014/main" id="{033E3005-E47D-8842-B53C-176ADCB16BB9}"/>
              </a:ext>
            </a:extLst>
          </p:cNvPr>
          <p:cNvPicPr>
            <a:picLocks noChangeAspect="1"/>
          </p:cNvPicPr>
          <p:nvPr userDrawn="1"/>
        </p:nvPicPr>
        <p:blipFill>
          <a:blip r:embed="rId3"/>
          <a:stretch>
            <a:fillRect/>
          </a:stretch>
        </p:blipFill>
        <p:spPr>
          <a:xfrm>
            <a:off x="3204039" y="2930203"/>
            <a:ext cx="5783921" cy="997594"/>
          </a:xfrm>
          <a:prstGeom prst="rect">
            <a:avLst/>
          </a:prstGeom>
        </p:spPr>
      </p:pic>
      <p:pic>
        <p:nvPicPr>
          <p:cNvPr id="5" name="Picture 4">
            <a:extLst>
              <a:ext uri="{FF2B5EF4-FFF2-40B4-BE49-F238E27FC236}">
                <a16:creationId xmlns:a16="http://schemas.microsoft.com/office/drawing/2014/main" id="{9F1557F4-CE67-7E44-B1F9-A53CDCB21B4B}"/>
              </a:ext>
            </a:extLst>
          </p:cNvPr>
          <p:cNvPicPr>
            <a:picLocks noChangeAspect="1"/>
          </p:cNvPicPr>
          <p:nvPr userDrawn="1"/>
        </p:nvPicPr>
        <p:blipFill>
          <a:blip r:embed="rId4"/>
          <a:stretch>
            <a:fillRect/>
          </a:stretch>
        </p:blipFill>
        <p:spPr>
          <a:xfrm>
            <a:off x="11403369" y="155344"/>
            <a:ext cx="635957" cy="1242103"/>
          </a:xfrm>
          <a:prstGeom prst="rect">
            <a:avLst/>
          </a:prstGeom>
        </p:spPr>
      </p:pic>
    </p:spTree>
    <p:extLst>
      <p:ext uri="{BB962C8B-B14F-4D97-AF65-F5344CB8AC3E}">
        <p14:creationId xmlns:p14="http://schemas.microsoft.com/office/powerpoint/2010/main" val="25314777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rgbClr val="1F1F5E"/>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FE4B47-9937-A64E-888B-DB38621FBA48}"/>
              </a:ext>
            </a:extLst>
          </p:cNvPr>
          <p:cNvSpPr/>
          <p:nvPr userDrawn="1"/>
        </p:nvSpPr>
        <p:spPr>
          <a:xfrm>
            <a:off x="0" y="0"/>
            <a:ext cx="2620902" cy="1803400"/>
          </a:xfrm>
          <a:prstGeom prst="rect">
            <a:avLst/>
          </a:prstGeom>
          <a:solidFill>
            <a:srgbClr val="1F1F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7166" y="149923"/>
            <a:ext cx="1697466" cy="1158177"/>
          </a:xfrm>
          <a:prstGeom prst="rect">
            <a:avLst/>
          </a:prstGeom>
        </p:spPr>
      </p:pic>
    </p:spTree>
    <p:extLst>
      <p:ext uri="{BB962C8B-B14F-4D97-AF65-F5344CB8AC3E}">
        <p14:creationId xmlns:p14="http://schemas.microsoft.com/office/powerpoint/2010/main" val="25752420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ext Placeholder 8">
            <a:extLst>
              <a:ext uri="{FF2B5EF4-FFF2-40B4-BE49-F238E27FC236}">
                <a16:creationId xmlns:a16="http://schemas.microsoft.com/office/drawing/2014/main" id="{CBA0E2CD-A29D-EA48-9E38-D420E11F7DF2}"/>
              </a:ext>
            </a:extLst>
          </p:cNvPr>
          <p:cNvSpPr>
            <a:spLocks noGrp="1"/>
          </p:cNvSpPr>
          <p:nvPr>
            <p:ph idx="1"/>
          </p:nvPr>
        </p:nvSpPr>
        <p:spPr bwMode="auto">
          <a:xfrm>
            <a:off x="588962" y="1600201"/>
            <a:ext cx="10333038" cy="4384964"/>
          </a:xfrm>
          <a:prstGeom prst="rect">
            <a:avLst/>
          </a:prstGeom>
          <a:noFill/>
          <a:ln w="9525">
            <a:noFill/>
            <a:miter lim="800000"/>
            <a:headEnd/>
            <a:tailEnd/>
          </a:ln>
        </p:spPr>
        <p:txBody>
          <a:bodyPr lIns="91440" tIns="45720" rIns="91440" bIns="45720"/>
          <a:lstStyle>
            <a:lvl1pPr marL="184150" marR="0" indent="-184150" algn="l" defTabSz="457200" rtl="0" eaLnBrk="0" fontAlgn="base" latinLnBrk="0" hangingPunct="0">
              <a:lnSpc>
                <a:spcPct val="100000"/>
              </a:lnSpc>
              <a:spcBef>
                <a:spcPct val="0"/>
              </a:spcBef>
              <a:spcAft>
                <a:spcPts val="1200"/>
              </a:spcAft>
              <a:buClr>
                <a:schemeClr val="accent2"/>
              </a:buClr>
              <a:buSzTx/>
              <a:buFont typeface="Arial" panose="020B0604020202020204" pitchFamily="34" charset="0"/>
              <a:buChar char="•"/>
              <a:tabLst/>
              <a:defRPr sz="2200" baseline="0">
                <a:solidFill>
                  <a:schemeClr val="tx1"/>
                </a:solidFill>
              </a:defRPr>
            </a:lvl1pPr>
            <a:lvl2pPr marL="358775" indent="-174625">
              <a:buClr>
                <a:schemeClr val="bg1"/>
              </a:buClr>
              <a:buFont typeface="Arial"/>
              <a:buChar char="•"/>
              <a:defRPr sz="2200"/>
            </a:lvl2pPr>
          </a:lstStyle>
          <a:p>
            <a:pPr lvl="0"/>
            <a:endParaRPr lang="en-GB" noProof="0"/>
          </a:p>
        </p:txBody>
      </p:sp>
      <p:sp>
        <p:nvSpPr>
          <p:cNvPr id="8" name="Text Placeholder 15">
            <a:extLst>
              <a:ext uri="{FF2B5EF4-FFF2-40B4-BE49-F238E27FC236}">
                <a16:creationId xmlns:a16="http://schemas.microsoft.com/office/drawing/2014/main" id="{B0C53330-0268-BF48-858B-AD7F92E5CE4E}"/>
              </a:ext>
            </a:extLst>
          </p:cNvPr>
          <p:cNvSpPr>
            <a:spLocks noGrp="1"/>
          </p:cNvSpPr>
          <p:nvPr>
            <p:ph type="body" sz="quarter" idx="13"/>
          </p:nvPr>
        </p:nvSpPr>
        <p:spPr>
          <a:xfrm>
            <a:off x="609600" y="365919"/>
            <a:ext cx="10312400" cy="1143000"/>
          </a:xfrm>
        </p:spPr>
        <p:txBody>
          <a:bodyPr/>
          <a:lstStyle>
            <a:lvl1pPr marL="0" indent="0">
              <a:buNone/>
              <a:defRPr sz="4000" baseline="0"/>
            </a:lvl1pPr>
          </a:lstStyle>
          <a:p>
            <a:pPr lvl="0"/>
            <a:r>
              <a:rPr lang="en-GB"/>
              <a:t>Click to edit Master text styles</a:t>
            </a:r>
          </a:p>
        </p:txBody>
      </p:sp>
    </p:spTree>
    <p:extLst>
      <p:ext uri="{BB962C8B-B14F-4D97-AF65-F5344CB8AC3E}">
        <p14:creationId xmlns:p14="http://schemas.microsoft.com/office/powerpoint/2010/main" val="42802937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7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7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7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dirty="0"/>
              <a:pPr/>
              <a:t>11/24/2023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79"/>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79"/>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18" name="Google Shape;18;p7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7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7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81"/>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81"/>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30" name="Google Shape;30;p8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8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8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8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82"/>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6" name="Google Shape;36;p82"/>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7" name="Google Shape;37;p8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8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8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83"/>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83"/>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3" name="Google Shape;43;p83"/>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4" name="Google Shape;44;p83"/>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5" name="Google Shape;45;p83"/>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6" name="Google Shape;46;p8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8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8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4"/>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85"/>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85"/>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57" name="Google Shape;57;p85"/>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8" name="Google Shape;58;p8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8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8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86"/>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86"/>
          <p:cNvSpPr>
            <a:spLocks noGrp="1"/>
          </p:cNvSpPr>
          <p:nvPr>
            <p:ph type="pic" idx="2"/>
          </p:nvPr>
        </p:nvSpPr>
        <p:spPr>
          <a:xfrm>
            <a:off x="1194859" y="408517"/>
            <a:ext cx="3657600" cy="2743200"/>
          </a:xfrm>
          <a:prstGeom prst="rect">
            <a:avLst/>
          </a:prstGeom>
          <a:noFill/>
          <a:ln>
            <a:noFill/>
          </a:ln>
        </p:spPr>
      </p:sp>
      <p:sp>
        <p:nvSpPr>
          <p:cNvPr id="64" name="Google Shape;64;p86"/>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65" name="Google Shape;65;p8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8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8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8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87"/>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1" name="Google Shape;71;p8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8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8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88"/>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88"/>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7" name="Google Shape;77;p8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8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8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1F1F5E"/>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A5FA48-299A-BA43-A08D-0D229FD522BE}"/>
              </a:ext>
            </a:extLst>
          </p:cNvPr>
          <p:cNvSpPr/>
          <p:nvPr userDrawn="1"/>
        </p:nvSpPr>
        <p:spPr>
          <a:xfrm>
            <a:off x="0" y="71845"/>
            <a:ext cx="2620902" cy="1593633"/>
          </a:xfrm>
          <a:prstGeom prst="rect">
            <a:avLst/>
          </a:prstGeom>
          <a:solidFill>
            <a:srgbClr val="1F1F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9866" y="149923"/>
            <a:ext cx="1287967" cy="878777"/>
          </a:xfrm>
          <a:prstGeom prst="rect">
            <a:avLst/>
          </a:prstGeom>
        </p:spPr>
      </p:pic>
      <p:sp>
        <p:nvSpPr>
          <p:cNvPr id="7" name="Title 1">
            <a:extLst>
              <a:ext uri="{FF2B5EF4-FFF2-40B4-BE49-F238E27FC236}">
                <a16:creationId xmlns:a16="http://schemas.microsoft.com/office/drawing/2014/main" id="{DB804D95-4DCD-7F43-AC87-6DF42A1F4B1A}"/>
              </a:ext>
            </a:extLst>
          </p:cNvPr>
          <p:cNvSpPr>
            <a:spLocks noGrp="1"/>
          </p:cNvSpPr>
          <p:nvPr>
            <p:ph type="ctrTitle"/>
          </p:nvPr>
        </p:nvSpPr>
        <p:spPr>
          <a:xfrm>
            <a:off x="1374371" y="1665478"/>
            <a:ext cx="7772400" cy="1837994"/>
          </a:xfrm>
          <a:prstGeom prst="rect">
            <a:avLst/>
          </a:prstGeom>
        </p:spPr>
        <p:txBody>
          <a:bodyPr anchor="t"/>
          <a:lstStyle>
            <a:lvl1pPr>
              <a:defRPr sz="4000">
                <a:solidFill>
                  <a:srgbClr val="B183B5"/>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8" name="Subtitle 2">
            <a:extLst>
              <a:ext uri="{FF2B5EF4-FFF2-40B4-BE49-F238E27FC236}">
                <a16:creationId xmlns:a16="http://schemas.microsoft.com/office/drawing/2014/main" id="{C4A36B43-C4FE-A14F-9BE7-AA4918D4D8C9}"/>
              </a:ext>
            </a:extLst>
          </p:cNvPr>
          <p:cNvSpPr>
            <a:spLocks noGrp="1"/>
          </p:cNvSpPr>
          <p:nvPr>
            <p:ph type="subTitle" idx="1"/>
          </p:nvPr>
        </p:nvSpPr>
        <p:spPr>
          <a:xfrm>
            <a:off x="1374371" y="3687616"/>
            <a:ext cx="7772400" cy="1106055"/>
          </a:xfrm>
          <a:prstGeom prst="rect">
            <a:avLst/>
          </a:prstGeom>
        </p:spPr>
        <p:txBody>
          <a:bodyPr/>
          <a:lstStyle>
            <a:lvl1pPr marL="0" indent="0" algn="l">
              <a:buNone/>
              <a:defRPr sz="2800" baseline="0">
                <a:solidFill>
                  <a:srgbClr val="FFFFFF"/>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p>
        </p:txBody>
      </p:sp>
    </p:spTree>
    <p:extLst>
      <p:ext uri="{BB962C8B-B14F-4D97-AF65-F5344CB8AC3E}">
        <p14:creationId xmlns:p14="http://schemas.microsoft.com/office/powerpoint/2010/main" val="2264718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dirty="0"/>
              <a:pPr/>
              <a:t>11/24/2023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ext Placeholder 15">
            <a:extLst>
              <a:ext uri="{FF2B5EF4-FFF2-40B4-BE49-F238E27FC236}">
                <a16:creationId xmlns:a16="http://schemas.microsoft.com/office/drawing/2014/main" id="{B0C53330-0268-BF48-858B-AD7F92E5CE4E}"/>
              </a:ext>
            </a:extLst>
          </p:cNvPr>
          <p:cNvSpPr>
            <a:spLocks noGrp="1"/>
          </p:cNvSpPr>
          <p:nvPr>
            <p:ph type="body" sz="quarter" idx="13"/>
          </p:nvPr>
        </p:nvSpPr>
        <p:spPr>
          <a:xfrm>
            <a:off x="630620" y="1388883"/>
            <a:ext cx="10312400" cy="1143000"/>
          </a:xfrm>
        </p:spPr>
        <p:txBody>
          <a:bodyPr/>
          <a:lstStyle>
            <a:lvl1pPr marL="0" indent="0">
              <a:buNone/>
              <a:defRPr sz="4000" baseline="0"/>
            </a:lvl1pPr>
          </a:lstStyle>
          <a:p>
            <a:pPr lvl="0"/>
            <a:r>
              <a:rPr lang="en-GB"/>
              <a:t>Click to edit Master text styles</a:t>
            </a:r>
          </a:p>
        </p:txBody>
      </p:sp>
      <p:sp>
        <p:nvSpPr>
          <p:cNvPr id="4" name="Rectangle 3">
            <a:extLst>
              <a:ext uri="{FF2B5EF4-FFF2-40B4-BE49-F238E27FC236}">
                <a16:creationId xmlns:a16="http://schemas.microsoft.com/office/drawing/2014/main" id="{8B9CEFE6-A196-9747-89B1-F2313D48B5E8}"/>
              </a:ext>
            </a:extLst>
          </p:cNvPr>
          <p:cNvSpPr/>
          <p:nvPr userDrawn="1"/>
        </p:nvSpPr>
        <p:spPr>
          <a:xfrm>
            <a:off x="0" y="6468533"/>
            <a:ext cx="12192000" cy="389467"/>
          </a:xfrm>
          <a:prstGeom prst="rect">
            <a:avLst/>
          </a:prstGeom>
          <a:solidFill>
            <a:srgbClr val="B18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829F640-74B1-EA4F-B672-4D0BB314ECFD}"/>
              </a:ext>
            </a:extLst>
          </p:cNvPr>
          <p:cNvSpPr>
            <a:spLocks noChangeArrowheads="1"/>
          </p:cNvSpPr>
          <p:nvPr userDrawn="1"/>
        </p:nvSpPr>
        <p:spPr bwMode="auto">
          <a:xfrm>
            <a:off x="11206163" y="6461807"/>
            <a:ext cx="514350" cy="307975"/>
          </a:xfrm>
          <a:prstGeom prst="rect">
            <a:avLst/>
          </a:prstGeom>
          <a:noFill/>
          <a:ln>
            <a:noFill/>
          </a:ln>
        </p:spPr>
        <p:txBody>
          <a:bodyPr>
            <a:spAutoFit/>
          </a:bodyPr>
          <a:lstStyle>
            <a:lvl1pPr>
              <a:defRPr sz="2100">
                <a:solidFill>
                  <a:schemeClr val="tx1"/>
                </a:solidFill>
                <a:latin typeface="Arial" panose="020B0604020202020204" pitchFamily="34" charset="0"/>
                <a:ea typeface="Geneva" panose="020B0503030404040204" pitchFamily="34" charset="0"/>
              </a:defRPr>
            </a:lvl1pPr>
            <a:lvl2pPr marL="742950" indent="-285750">
              <a:defRPr sz="2100">
                <a:solidFill>
                  <a:schemeClr val="tx1"/>
                </a:solidFill>
                <a:latin typeface="Arial" panose="020B0604020202020204" pitchFamily="34" charset="0"/>
                <a:ea typeface="Geneva" panose="020B0503030404040204" pitchFamily="34" charset="0"/>
              </a:defRPr>
            </a:lvl2pPr>
            <a:lvl3pPr marL="1143000" indent="-228600">
              <a:defRPr sz="2100">
                <a:solidFill>
                  <a:schemeClr val="tx1"/>
                </a:solidFill>
                <a:latin typeface="Arial" panose="020B0604020202020204" pitchFamily="34" charset="0"/>
                <a:ea typeface="Geneva" panose="020B0503030404040204" pitchFamily="34" charset="0"/>
              </a:defRPr>
            </a:lvl3pPr>
            <a:lvl4pPr marL="1600200" indent="-228600">
              <a:defRPr sz="2100">
                <a:solidFill>
                  <a:schemeClr val="tx1"/>
                </a:solidFill>
                <a:latin typeface="Arial" panose="020B0604020202020204" pitchFamily="34" charset="0"/>
                <a:ea typeface="Geneva" panose="020B0503030404040204" pitchFamily="34" charset="0"/>
              </a:defRPr>
            </a:lvl4pPr>
            <a:lvl5pPr marL="2057400" indent="-228600">
              <a:defRPr sz="2100">
                <a:solidFill>
                  <a:schemeClr val="tx1"/>
                </a:solidFill>
                <a:latin typeface="Arial" panose="020B0604020202020204" pitchFamily="34" charset="0"/>
                <a:ea typeface="Geneva" panose="020B0503030404040204" pitchFamily="34" charset="0"/>
              </a:defRPr>
            </a:lvl5pPr>
            <a:lvl6pPr marL="2514600" indent="-228600" defTabSz="457200" eaLnBrk="0" fontAlgn="base" hangingPunct="0">
              <a:spcBef>
                <a:spcPct val="0"/>
              </a:spcBef>
              <a:spcAft>
                <a:spcPct val="0"/>
              </a:spcAft>
              <a:defRPr sz="2100">
                <a:solidFill>
                  <a:schemeClr val="tx1"/>
                </a:solidFill>
                <a:latin typeface="Arial" panose="020B0604020202020204" pitchFamily="34" charset="0"/>
                <a:ea typeface="Geneva" panose="020B0503030404040204" pitchFamily="34" charset="0"/>
              </a:defRPr>
            </a:lvl6pPr>
            <a:lvl7pPr marL="2971800" indent="-228600" defTabSz="457200" eaLnBrk="0" fontAlgn="base" hangingPunct="0">
              <a:spcBef>
                <a:spcPct val="0"/>
              </a:spcBef>
              <a:spcAft>
                <a:spcPct val="0"/>
              </a:spcAft>
              <a:defRPr sz="2100">
                <a:solidFill>
                  <a:schemeClr val="tx1"/>
                </a:solidFill>
                <a:latin typeface="Arial" panose="020B0604020202020204" pitchFamily="34" charset="0"/>
                <a:ea typeface="Geneva" panose="020B0503030404040204" pitchFamily="34" charset="0"/>
              </a:defRPr>
            </a:lvl7pPr>
            <a:lvl8pPr marL="3429000" indent="-228600" defTabSz="457200" eaLnBrk="0" fontAlgn="base" hangingPunct="0">
              <a:spcBef>
                <a:spcPct val="0"/>
              </a:spcBef>
              <a:spcAft>
                <a:spcPct val="0"/>
              </a:spcAft>
              <a:defRPr sz="2100">
                <a:solidFill>
                  <a:schemeClr val="tx1"/>
                </a:solidFill>
                <a:latin typeface="Arial" panose="020B0604020202020204" pitchFamily="34" charset="0"/>
                <a:ea typeface="Geneva" panose="020B0503030404040204" pitchFamily="34" charset="0"/>
              </a:defRPr>
            </a:lvl8pPr>
            <a:lvl9pPr marL="3886200" indent="-228600" defTabSz="457200" eaLnBrk="0" fontAlgn="base" hangingPunct="0">
              <a:spcBef>
                <a:spcPct val="0"/>
              </a:spcBef>
              <a:spcAft>
                <a:spcPct val="0"/>
              </a:spcAft>
              <a:defRPr sz="2100">
                <a:solidFill>
                  <a:schemeClr val="tx1"/>
                </a:solidFill>
                <a:latin typeface="Arial" panose="020B0604020202020204" pitchFamily="34" charset="0"/>
                <a:ea typeface="Geneva" panose="020B0503030404040204" pitchFamily="34" charset="0"/>
              </a:defRPr>
            </a:lvl9pPr>
          </a:lstStyle>
          <a:p>
            <a:pPr algn="r">
              <a:defRPr/>
            </a:pPr>
            <a:fld id="{2A98F1D5-8232-154E-BDEF-ED299AF1C0CC}" type="slidenum">
              <a:rPr lang="en-US" altLang="en-US" sz="1400" smtClean="0">
                <a:solidFill>
                  <a:srgbClr val="1F1F5E"/>
                </a:solidFill>
              </a:rPr>
              <a:pPr algn="r">
                <a:defRPr/>
              </a:pPr>
              <a:t>‹#›</a:t>
            </a:fld>
            <a:endParaRPr lang="en-US" altLang="en-US" sz="1400">
              <a:solidFill>
                <a:srgbClr val="1F1F5E"/>
              </a:solidFill>
            </a:endParaRPr>
          </a:p>
        </p:txBody>
      </p:sp>
      <p:sp>
        <p:nvSpPr>
          <p:cNvPr id="6" name="TextBox 5">
            <a:extLst>
              <a:ext uri="{FF2B5EF4-FFF2-40B4-BE49-F238E27FC236}">
                <a16:creationId xmlns:a16="http://schemas.microsoft.com/office/drawing/2014/main" id="{C3F10800-84E5-3D43-B6DE-EF5272495B08}"/>
              </a:ext>
            </a:extLst>
          </p:cNvPr>
          <p:cNvSpPr txBox="1"/>
          <p:nvPr userDrawn="1"/>
        </p:nvSpPr>
        <p:spPr>
          <a:xfrm>
            <a:off x="304800" y="6453829"/>
            <a:ext cx="3314700" cy="369332"/>
          </a:xfrm>
          <a:prstGeom prst="rect">
            <a:avLst/>
          </a:prstGeom>
          <a:noFill/>
        </p:spPr>
        <p:txBody>
          <a:bodyPr wrap="square" rtlCol="0">
            <a:spAutoFit/>
          </a:bodyPr>
          <a:lstStyle/>
          <a:p>
            <a:r>
              <a:rPr lang="en-US" b="1" i="0">
                <a:solidFill>
                  <a:srgbClr val="1F1F5E"/>
                </a:solidFill>
                <a:latin typeface="Arial" panose="020B0604020202020204" pitchFamily="34" charset="0"/>
                <a:cs typeface="Arial" panose="020B0604020202020204" pitchFamily="34" charset="0"/>
              </a:rPr>
              <a:t>bl.uk/reset</a:t>
            </a:r>
          </a:p>
        </p:txBody>
      </p:sp>
      <p:sp>
        <p:nvSpPr>
          <p:cNvPr id="11" name="Text Placeholder 15">
            <a:extLst>
              <a:ext uri="{FF2B5EF4-FFF2-40B4-BE49-F238E27FC236}">
                <a16:creationId xmlns:a16="http://schemas.microsoft.com/office/drawing/2014/main" id="{094B09C2-21E6-C642-9A14-068C06710FCE}"/>
              </a:ext>
            </a:extLst>
          </p:cNvPr>
          <p:cNvSpPr>
            <a:spLocks noGrp="1"/>
          </p:cNvSpPr>
          <p:nvPr>
            <p:ph type="body" sz="quarter" idx="15" hasCustomPrompt="1"/>
          </p:nvPr>
        </p:nvSpPr>
        <p:spPr>
          <a:xfrm>
            <a:off x="627445" y="2603726"/>
            <a:ext cx="10312400" cy="3618398"/>
          </a:xfrm>
        </p:spPr>
        <p:txBody>
          <a:bodyPr/>
          <a:lstStyle>
            <a:lvl1pPr marL="0" marR="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sz="2200" baseline="0"/>
            </a:lvl1pPr>
          </a:lstStyle>
          <a:p>
            <a:pPr marL="0" marR="0" lvl="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altLang="en-US"/>
              <a:t>Body text size 22pt</a:t>
            </a:r>
          </a:p>
        </p:txBody>
      </p:sp>
    </p:spTree>
    <p:extLst>
      <p:ext uri="{BB962C8B-B14F-4D97-AF65-F5344CB8AC3E}">
        <p14:creationId xmlns:p14="http://schemas.microsoft.com/office/powerpoint/2010/main" val="3621051086"/>
      </p:ext>
    </p:extLst>
  </p:cSld>
  <p:clrMapOvr>
    <a:masterClrMapping/>
  </p:clrMapOvr>
  <p:extLst>
    <p:ext uri="{DCECCB84-F9BA-43D5-87BE-67443E8EF086}">
      <p15:sldGuideLst xmlns:p15="http://schemas.microsoft.com/office/powerpoint/2012/main">
        <p15:guide id="1" orient="horz" pos="867" userDrawn="1">
          <p15:clr>
            <a:srgbClr val="FBAE40"/>
          </p15:clr>
        </p15:guide>
        <p15:guide id="2" pos="393" userDrawn="1">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6AB5C6E9-A41C-E24D-A9E3-3ED0AA339301}"/>
              </a:ext>
            </a:extLst>
          </p:cNvPr>
          <p:cNvPicPr>
            <a:picLocks noChangeAspect="1"/>
          </p:cNvPicPr>
          <p:nvPr userDrawn="1"/>
        </p:nvPicPr>
        <p:blipFill>
          <a:blip r:embed="rId3"/>
          <a:stretch>
            <a:fillRect/>
          </a:stretch>
        </p:blipFill>
        <p:spPr>
          <a:xfrm>
            <a:off x="11403369" y="155344"/>
            <a:ext cx="635957" cy="1242103"/>
          </a:xfrm>
          <a:prstGeom prst="rect">
            <a:avLst/>
          </a:prstGeom>
        </p:spPr>
      </p:pic>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7001" y="143323"/>
            <a:ext cx="1209343" cy="783777"/>
          </a:xfrm>
          <a:prstGeom prst="rect">
            <a:avLst/>
          </a:prstGeom>
        </p:spPr>
      </p:pic>
    </p:spTree>
    <p:extLst>
      <p:ext uri="{BB962C8B-B14F-4D97-AF65-F5344CB8AC3E}">
        <p14:creationId xmlns:p14="http://schemas.microsoft.com/office/powerpoint/2010/main" val="2947406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6AB5C6E9-A41C-E24D-A9E3-3ED0AA339301}"/>
              </a:ext>
            </a:extLst>
          </p:cNvPr>
          <p:cNvPicPr>
            <a:picLocks noChangeAspect="1"/>
          </p:cNvPicPr>
          <p:nvPr userDrawn="1"/>
        </p:nvPicPr>
        <p:blipFill>
          <a:blip r:embed="rId3"/>
          <a:stretch>
            <a:fillRect/>
          </a:stretch>
        </p:blipFill>
        <p:spPr>
          <a:xfrm>
            <a:off x="11403369" y="155344"/>
            <a:ext cx="635957" cy="1242103"/>
          </a:xfrm>
          <a:prstGeom prst="rect">
            <a:avLst/>
          </a:prstGeom>
        </p:spPr>
      </p:pic>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7001" y="143323"/>
            <a:ext cx="1209343" cy="783777"/>
          </a:xfrm>
          <a:prstGeom prst="rect">
            <a:avLst/>
          </a:prstGeom>
        </p:spPr>
      </p:pic>
    </p:spTree>
    <p:extLst>
      <p:ext uri="{BB962C8B-B14F-4D97-AF65-F5344CB8AC3E}">
        <p14:creationId xmlns:p14="http://schemas.microsoft.com/office/powerpoint/2010/main" val="23172426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6AB5C6E9-A41C-E24D-A9E3-3ED0AA339301}"/>
              </a:ext>
            </a:extLst>
          </p:cNvPr>
          <p:cNvPicPr>
            <a:picLocks noChangeAspect="1"/>
          </p:cNvPicPr>
          <p:nvPr userDrawn="1"/>
        </p:nvPicPr>
        <p:blipFill>
          <a:blip r:embed="rId3"/>
          <a:stretch>
            <a:fillRect/>
          </a:stretch>
        </p:blipFill>
        <p:spPr>
          <a:xfrm>
            <a:off x="11403369" y="155344"/>
            <a:ext cx="635957" cy="1242103"/>
          </a:xfrm>
          <a:prstGeom prst="rect">
            <a:avLst/>
          </a:prstGeom>
        </p:spPr>
      </p:pic>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7001" y="143323"/>
            <a:ext cx="1209343" cy="783777"/>
          </a:xfrm>
          <a:prstGeom prst="rect">
            <a:avLst/>
          </a:prstGeom>
        </p:spPr>
      </p:pic>
    </p:spTree>
    <p:extLst>
      <p:ext uri="{BB962C8B-B14F-4D97-AF65-F5344CB8AC3E}">
        <p14:creationId xmlns:p14="http://schemas.microsoft.com/office/powerpoint/2010/main" val="34031037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6AB5C6E9-A41C-E24D-A9E3-3ED0AA339301}"/>
              </a:ext>
            </a:extLst>
          </p:cNvPr>
          <p:cNvPicPr>
            <a:picLocks noChangeAspect="1"/>
          </p:cNvPicPr>
          <p:nvPr userDrawn="1"/>
        </p:nvPicPr>
        <p:blipFill>
          <a:blip r:embed="rId3"/>
          <a:stretch>
            <a:fillRect/>
          </a:stretch>
        </p:blipFill>
        <p:spPr>
          <a:xfrm>
            <a:off x="11403369" y="155344"/>
            <a:ext cx="635957" cy="1242103"/>
          </a:xfrm>
          <a:prstGeom prst="rect">
            <a:avLst/>
          </a:prstGeom>
        </p:spPr>
      </p:pic>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7001" y="143323"/>
            <a:ext cx="1209343" cy="783777"/>
          </a:xfrm>
          <a:prstGeom prst="rect">
            <a:avLst/>
          </a:prstGeom>
        </p:spPr>
      </p:pic>
    </p:spTree>
    <p:extLst>
      <p:ext uri="{BB962C8B-B14F-4D97-AF65-F5344CB8AC3E}">
        <p14:creationId xmlns:p14="http://schemas.microsoft.com/office/powerpoint/2010/main" val="7666003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Text Placeholder 15">
            <a:extLst>
              <a:ext uri="{FF2B5EF4-FFF2-40B4-BE49-F238E27FC236}">
                <a16:creationId xmlns:a16="http://schemas.microsoft.com/office/drawing/2014/main" id="{B0C53330-0268-BF48-858B-AD7F92E5CE4E}"/>
              </a:ext>
            </a:extLst>
          </p:cNvPr>
          <p:cNvSpPr>
            <a:spLocks noGrp="1"/>
          </p:cNvSpPr>
          <p:nvPr>
            <p:ph type="body" sz="quarter" idx="13"/>
          </p:nvPr>
        </p:nvSpPr>
        <p:spPr>
          <a:xfrm>
            <a:off x="623888" y="1376363"/>
            <a:ext cx="10312400" cy="1143000"/>
          </a:xfrm>
        </p:spPr>
        <p:txBody>
          <a:bodyPr/>
          <a:lstStyle>
            <a:lvl1pPr marL="0" indent="0">
              <a:buNone/>
              <a:defRPr sz="4000" baseline="0"/>
            </a:lvl1pPr>
          </a:lstStyle>
          <a:p>
            <a:pPr lvl="0"/>
            <a:r>
              <a:rPr lang="en-GB"/>
              <a:t>Click to edit Master text styles</a:t>
            </a:r>
          </a:p>
        </p:txBody>
      </p:sp>
      <p:sp>
        <p:nvSpPr>
          <p:cNvPr id="11" name="Text Placeholder 15">
            <a:extLst>
              <a:ext uri="{FF2B5EF4-FFF2-40B4-BE49-F238E27FC236}">
                <a16:creationId xmlns:a16="http://schemas.microsoft.com/office/drawing/2014/main" id="{094B09C2-21E6-C642-9A14-068C06710FCE}"/>
              </a:ext>
            </a:extLst>
          </p:cNvPr>
          <p:cNvSpPr>
            <a:spLocks noGrp="1"/>
          </p:cNvSpPr>
          <p:nvPr>
            <p:ph type="body" sz="quarter" idx="15"/>
          </p:nvPr>
        </p:nvSpPr>
        <p:spPr>
          <a:xfrm>
            <a:off x="623888" y="2643067"/>
            <a:ext cx="10312400" cy="3537016"/>
          </a:xfrm>
        </p:spPr>
        <p:txBody>
          <a:bodyPr/>
          <a:lstStyle>
            <a:lvl1pPr marL="0" marR="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sz="2200" baseline="0"/>
            </a:lvl1pPr>
            <a:lvl2pPr marL="182563" indent="-173038">
              <a:tabLst/>
              <a:defRPr sz="2200"/>
            </a:lvl2pPr>
            <a:lvl3pPr marL="365125" indent="-182563">
              <a:tabLst/>
              <a:defRPr>
                <a:latin typeface="Arial" panose="020B0604020202020204" pitchFamily="34" charset="0"/>
                <a:cs typeface="Arial" panose="020B0604020202020204" pitchFamily="34" charset="0"/>
              </a:defRPr>
            </a:lvl3pPr>
            <a:lvl4pPr marL="538163" indent="-173038">
              <a:tabLst/>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7" name="Rectangle 6">
            <a:extLst>
              <a:ext uri="{FF2B5EF4-FFF2-40B4-BE49-F238E27FC236}">
                <a16:creationId xmlns:a16="http://schemas.microsoft.com/office/drawing/2014/main" id="{F335485A-5B53-CB43-BB44-5DD5BF685930}"/>
              </a:ext>
            </a:extLst>
          </p:cNvPr>
          <p:cNvSpPr/>
          <p:nvPr userDrawn="1"/>
        </p:nvSpPr>
        <p:spPr>
          <a:xfrm>
            <a:off x="0" y="6468533"/>
            <a:ext cx="12192000" cy="389467"/>
          </a:xfrm>
          <a:prstGeom prst="rect">
            <a:avLst/>
          </a:prstGeom>
          <a:solidFill>
            <a:srgbClr val="B18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F47EEEF-80A3-0A4A-A989-434E82AC27F5}"/>
              </a:ext>
            </a:extLst>
          </p:cNvPr>
          <p:cNvSpPr>
            <a:spLocks noChangeArrowheads="1"/>
          </p:cNvSpPr>
          <p:nvPr userDrawn="1"/>
        </p:nvSpPr>
        <p:spPr bwMode="auto">
          <a:xfrm>
            <a:off x="11206163" y="6461807"/>
            <a:ext cx="514350" cy="307975"/>
          </a:xfrm>
          <a:prstGeom prst="rect">
            <a:avLst/>
          </a:prstGeom>
          <a:noFill/>
          <a:ln>
            <a:noFill/>
          </a:ln>
        </p:spPr>
        <p:txBody>
          <a:bodyPr>
            <a:spAutoFit/>
          </a:bodyPr>
          <a:lstStyle>
            <a:lvl1pPr>
              <a:defRPr sz="2100">
                <a:solidFill>
                  <a:schemeClr val="tx1"/>
                </a:solidFill>
                <a:latin typeface="Arial" panose="020B0604020202020204" pitchFamily="34" charset="0"/>
                <a:ea typeface="Geneva" panose="020B0503030404040204" pitchFamily="34" charset="0"/>
              </a:defRPr>
            </a:lvl1pPr>
            <a:lvl2pPr marL="742950" indent="-285750">
              <a:defRPr sz="2100">
                <a:solidFill>
                  <a:schemeClr val="tx1"/>
                </a:solidFill>
                <a:latin typeface="Arial" panose="020B0604020202020204" pitchFamily="34" charset="0"/>
                <a:ea typeface="Geneva" panose="020B0503030404040204" pitchFamily="34" charset="0"/>
              </a:defRPr>
            </a:lvl2pPr>
            <a:lvl3pPr marL="1143000" indent="-228600">
              <a:defRPr sz="2100">
                <a:solidFill>
                  <a:schemeClr val="tx1"/>
                </a:solidFill>
                <a:latin typeface="Arial" panose="020B0604020202020204" pitchFamily="34" charset="0"/>
                <a:ea typeface="Geneva" panose="020B0503030404040204" pitchFamily="34" charset="0"/>
              </a:defRPr>
            </a:lvl3pPr>
            <a:lvl4pPr marL="1600200" indent="-228600">
              <a:defRPr sz="2100">
                <a:solidFill>
                  <a:schemeClr val="tx1"/>
                </a:solidFill>
                <a:latin typeface="Arial" panose="020B0604020202020204" pitchFamily="34" charset="0"/>
                <a:ea typeface="Geneva" panose="020B0503030404040204" pitchFamily="34" charset="0"/>
              </a:defRPr>
            </a:lvl4pPr>
            <a:lvl5pPr marL="2057400" indent="-228600">
              <a:defRPr sz="2100">
                <a:solidFill>
                  <a:schemeClr val="tx1"/>
                </a:solidFill>
                <a:latin typeface="Arial" panose="020B0604020202020204" pitchFamily="34" charset="0"/>
                <a:ea typeface="Geneva" panose="020B0503030404040204" pitchFamily="34" charset="0"/>
              </a:defRPr>
            </a:lvl5pPr>
            <a:lvl6pPr marL="2514600" indent="-228600" defTabSz="457200" eaLnBrk="0" fontAlgn="base" hangingPunct="0">
              <a:spcBef>
                <a:spcPct val="0"/>
              </a:spcBef>
              <a:spcAft>
                <a:spcPct val="0"/>
              </a:spcAft>
              <a:defRPr sz="2100">
                <a:solidFill>
                  <a:schemeClr val="tx1"/>
                </a:solidFill>
                <a:latin typeface="Arial" panose="020B0604020202020204" pitchFamily="34" charset="0"/>
                <a:ea typeface="Geneva" panose="020B0503030404040204" pitchFamily="34" charset="0"/>
              </a:defRPr>
            </a:lvl6pPr>
            <a:lvl7pPr marL="2971800" indent="-228600" defTabSz="457200" eaLnBrk="0" fontAlgn="base" hangingPunct="0">
              <a:spcBef>
                <a:spcPct val="0"/>
              </a:spcBef>
              <a:spcAft>
                <a:spcPct val="0"/>
              </a:spcAft>
              <a:defRPr sz="2100">
                <a:solidFill>
                  <a:schemeClr val="tx1"/>
                </a:solidFill>
                <a:latin typeface="Arial" panose="020B0604020202020204" pitchFamily="34" charset="0"/>
                <a:ea typeface="Geneva" panose="020B0503030404040204" pitchFamily="34" charset="0"/>
              </a:defRPr>
            </a:lvl7pPr>
            <a:lvl8pPr marL="3429000" indent="-228600" defTabSz="457200" eaLnBrk="0" fontAlgn="base" hangingPunct="0">
              <a:spcBef>
                <a:spcPct val="0"/>
              </a:spcBef>
              <a:spcAft>
                <a:spcPct val="0"/>
              </a:spcAft>
              <a:defRPr sz="2100">
                <a:solidFill>
                  <a:schemeClr val="tx1"/>
                </a:solidFill>
                <a:latin typeface="Arial" panose="020B0604020202020204" pitchFamily="34" charset="0"/>
                <a:ea typeface="Geneva" panose="020B0503030404040204" pitchFamily="34" charset="0"/>
              </a:defRPr>
            </a:lvl8pPr>
            <a:lvl9pPr marL="3886200" indent="-228600" defTabSz="457200" eaLnBrk="0" fontAlgn="base" hangingPunct="0">
              <a:spcBef>
                <a:spcPct val="0"/>
              </a:spcBef>
              <a:spcAft>
                <a:spcPct val="0"/>
              </a:spcAft>
              <a:defRPr sz="2100">
                <a:solidFill>
                  <a:schemeClr val="tx1"/>
                </a:solidFill>
                <a:latin typeface="Arial" panose="020B0604020202020204" pitchFamily="34" charset="0"/>
                <a:ea typeface="Geneva" panose="020B0503030404040204" pitchFamily="34" charset="0"/>
              </a:defRPr>
            </a:lvl9pPr>
          </a:lstStyle>
          <a:p>
            <a:pPr algn="r">
              <a:defRPr/>
            </a:pPr>
            <a:fld id="{2A98F1D5-8232-154E-BDEF-ED299AF1C0CC}" type="slidenum">
              <a:rPr lang="en-US" altLang="en-US" sz="1400" smtClean="0">
                <a:solidFill>
                  <a:srgbClr val="1F1F5E"/>
                </a:solidFill>
              </a:rPr>
              <a:pPr algn="r">
                <a:defRPr/>
              </a:pPr>
              <a:t>‹#›</a:t>
            </a:fld>
            <a:endParaRPr lang="en-US" altLang="en-US" sz="1400">
              <a:solidFill>
                <a:srgbClr val="1F1F5E"/>
              </a:solidFill>
            </a:endParaRPr>
          </a:p>
        </p:txBody>
      </p:sp>
      <p:sp>
        <p:nvSpPr>
          <p:cNvPr id="10" name="TextBox 9">
            <a:extLst>
              <a:ext uri="{FF2B5EF4-FFF2-40B4-BE49-F238E27FC236}">
                <a16:creationId xmlns:a16="http://schemas.microsoft.com/office/drawing/2014/main" id="{8C872FE0-7752-4C4C-BB01-D3640B74D235}"/>
              </a:ext>
            </a:extLst>
          </p:cNvPr>
          <p:cNvSpPr txBox="1"/>
          <p:nvPr userDrawn="1"/>
        </p:nvSpPr>
        <p:spPr>
          <a:xfrm>
            <a:off x="304800" y="6453829"/>
            <a:ext cx="1338828" cy="369332"/>
          </a:xfrm>
          <a:prstGeom prst="rect">
            <a:avLst/>
          </a:prstGeom>
          <a:noFill/>
        </p:spPr>
        <p:txBody>
          <a:bodyPr wrap="none" rtlCol="0">
            <a:spAutoFit/>
          </a:bodyPr>
          <a:lstStyle/>
          <a:p>
            <a:r>
              <a:rPr lang="en-US" b="1" i="0">
                <a:solidFill>
                  <a:srgbClr val="1F1F5E"/>
                </a:solidFill>
                <a:latin typeface="Arial" panose="020B0604020202020204" pitchFamily="34" charset="0"/>
                <a:cs typeface="Arial" panose="020B0604020202020204" pitchFamily="34" charset="0"/>
              </a:rPr>
              <a:t>bl.uk/reset</a:t>
            </a:r>
          </a:p>
        </p:txBody>
      </p:sp>
    </p:spTree>
    <p:extLst>
      <p:ext uri="{BB962C8B-B14F-4D97-AF65-F5344CB8AC3E}">
        <p14:creationId xmlns:p14="http://schemas.microsoft.com/office/powerpoint/2010/main" val="2344231067"/>
      </p:ext>
    </p:extLst>
  </p:cSld>
  <p:clrMapOvr>
    <a:masterClrMapping/>
  </p:clrMapOvr>
  <p:extLst>
    <p:ext uri="{DCECCB84-F9BA-43D5-87BE-67443E8EF086}">
      <p15:sldGuideLst xmlns:p15="http://schemas.microsoft.com/office/powerpoint/2012/main">
        <p15:guide id="1" orient="horz" pos="867" userDrawn="1">
          <p15:clr>
            <a:srgbClr val="FBAE40"/>
          </p15:clr>
        </p15:guide>
        <p15:guide id="2" pos="393" userDrawn="1">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8" name="Text Placeholder 15">
            <a:extLst>
              <a:ext uri="{FF2B5EF4-FFF2-40B4-BE49-F238E27FC236}">
                <a16:creationId xmlns:a16="http://schemas.microsoft.com/office/drawing/2014/main" id="{B0C53330-0268-BF48-858B-AD7F92E5CE4E}"/>
              </a:ext>
            </a:extLst>
          </p:cNvPr>
          <p:cNvSpPr>
            <a:spLocks noGrp="1"/>
          </p:cNvSpPr>
          <p:nvPr>
            <p:ph type="body" sz="quarter" idx="13"/>
          </p:nvPr>
        </p:nvSpPr>
        <p:spPr>
          <a:xfrm>
            <a:off x="627063" y="1376363"/>
            <a:ext cx="10312400" cy="1143000"/>
          </a:xfrm>
        </p:spPr>
        <p:txBody>
          <a:bodyPr/>
          <a:lstStyle>
            <a:lvl1pPr marL="0" indent="0">
              <a:buNone/>
              <a:defRPr sz="4000" baseline="0"/>
            </a:lvl1pPr>
          </a:lstStyle>
          <a:p>
            <a:pPr lvl="0"/>
            <a:r>
              <a:rPr lang="en-GB"/>
              <a:t>Click to edit Master text styles</a:t>
            </a:r>
          </a:p>
        </p:txBody>
      </p:sp>
      <p:sp>
        <p:nvSpPr>
          <p:cNvPr id="11" name="Text Placeholder 15">
            <a:extLst>
              <a:ext uri="{FF2B5EF4-FFF2-40B4-BE49-F238E27FC236}">
                <a16:creationId xmlns:a16="http://schemas.microsoft.com/office/drawing/2014/main" id="{094B09C2-21E6-C642-9A14-068C06710FCE}"/>
              </a:ext>
            </a:extLst>
          </p:cNvPr>
          <p:cNvSpPr>
            <a:spLocks noGrp="1"/>
          </p:cNvSpPr>
          <p:nvPr>
            <p:ph type="body" sz="quarter" idx="15" hasCustomPrompt="1"/>
          </p:nvPr>
        </p:nvSpPr>
        <p:spPr>
          <a:xfrm>
            <a:off x="623888" y="2611036"/>
            <a:ext cx="4673241" cy="3348330"/>
          </a:xfrm>
        </p:spPr>
        <p:txBody>
          <a:bodyPr/>
          <a:lstStyle>
            <a:lvl1pPr marL="0" marR="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sz="2200" baseline="0"/>
            </a:lvl1pPr>
          </a:lstStyle>
          <a:p>
            <a:pPr marL="0" marR="0" lvl="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altLang="en-US"/>
              <a:t>Body text size 22pt</a:t>
            </a:r>
          </a:p>
        </p:txBody>
      </p:sp>
      <p:sp>
        <p:nvSpPr>
          <p:cNvPr id="7" name="Rectangle 6">
            <a:extLst>
              <a:ext uri="{FF2B5EF4-FFF2-40B4-BE49-F238E27FC236}">
                <a16:creationId xmlns:a16="http://schemas.microsoft.com/office/drawing/2014/main" id="{62CD231F-EB56-6946-A17D-BA8CFC2312B7}"/>
              </a:ext>
            </a:extLst>
          </p:cNvPr>
          <p:cNvSpPr/>
          <p:nvPr userDrawn="1"/>
        </p:nvSpPr>
        <p:spPr>
          <a:xfrm>
            <a:off x="0" y="6468533"/>
            <a:ext cx="12192000" cy="389467"/>
          </a:xfrm>
          <a:prstGeom prst="rect">
            <a:avLst/>
          </a:prstGeom>
          <a:solidFill>
            <a:srgbClr val="B18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F977FF5-DB42-664C-8AA1-2B444FE7418B}"/>
              </a:ext>
            </a:extLst>
          </p:cNvPr>
          <p:cNvSpPr>
            <a:spLocks noChangeArrowheads="1"/>
          </p:cNvSpPr>
          <p:nvPr userDrawn="1"/>
        </p:nvSpPr>
        <p:spPr bwMode="auto">
          <a:xfrm>
            <a:off x="11206163" y="6461807"/>
            <a:ext cx="514350" cy="307975"/>
          </a:xfrm>
          <a:prstGeom prst="rect">
            <a:avLst/>
          </a:prstGeom>
          <a:noFill/>
          <a:ln>
            <a:noFill/>
          </a:ln>
        </p:spPr>
        <p:txBody>
          <a:bodyPr>
            <a:spAutoFit/>
          </a:bodyPr>
          <a:lstStyle>
            <a:lvl1pPr>
              <a:defRPr sz="2100">
                <a:solidFill>
                  <a:schemeClr val="tx1"/>
                </a:solidFill>
                <a:latin typeface="Arial" panose="020B0604020202020204" pitchFamily="34" charset="0"/>
                <a:ea typeface="Geneva" panose="020B0503030404040204" pitchFamily="34" charset="0"/>
              </a:defRPr>
            </a:lvl1pPr>
            <a:lvl2pPr marL="742950" indent="-285750">
              <a:defRPr sz="2100">
                <a:solidFill>
                  <a:schemeClr val="tx1"/>
                </a:solidFill>
                <a:latin typeface="Arial" panose="020B0604020202020204" pitchFamily="34" charset="0"/>
                <a:ea typeface="Geneva" panose="020B0503030404040204" pitchFamily="34" charset="0"/>
              </a:defRPr>
            </a:lvl2pPr>
            <a:lvl3pPr marL="1143000" indent="-228600">
              <a:defRPr sz="2100">
                <a:solidFill>
                  <a:schemeClr val="tx1"/>
                </a:solidFill>
                <a:latin typeface="Arial" panose="020B0604020202020204" pitchFamily="34" charset="0"/>
                <a:ea typeface="Geneva" panose="020B0503030404040204" pitchFamily="34" charset="0"/>
              </a:defRPr>
            </a:lvl3pPr>
            <a:lvl4pPr marL="1600200" indent="-228600">
              <a:defRPr sz="2100">
                <a:solidFill>
                  <a:schemeClr val="tx1"/>
                </a:solidFill>
                <a:latin typeface="Arial" panose="020B0604020202020204" pitchFamily="34" charset="0"/>
                <a:ea typeface="Geneva" panose="020B0503030404040204" pitchFamily="34" charset="0"/>
              </a:defRPr>
            </a:lvl4pPr>
            <a:lvl5pPr marL="2057400" indent="-228600">
              <a:defRPr sz="2100">
                <a:solidFill>
                  <a:schemeClr val="tx1"/>
                </a:solidFill>
                <a:latin typeface="Arial" panose="020B0604020202020204" pitchFamily="34" charset="0"/>
                <a:ea typeface="Geneva" panose="020B0503030404040204" pitchFamily="34" charset="0"/>
              </a:defRPr>
            </a:lvl5pPr>
            <a:lvl6pPr marL="2514600" indent="-228600" defTabSz="457200" eaLnBrk="0" fontAlgn="base" hangingPunct="0">
              <a:spcBef>
                <a:spcPct val="0"/>
              </a:spcBef>
              <a:spcAft>
                <a:spcPct val="0"/>
              </a:spcAft>
              <a:defRPr sz="2100">
                <a:solidFill>
                  <a:schemeClr val="tx1"/>
                </a:solidFill>
                <a:latin typeface="Arial" panose="020B0604020202020204" pitchFamily="34" charset="0"/>
                <a:ea typeface="Geneva" panose="020B0503030404040204" pitchFamily="34" charset="0"/>
              </a:defRPr>
            </a:lvl6pPr>
            <a:lvl7pPr marL="2971800" indent="-228600" defTabSz="457200" eaLnBrk="0" fontAlgn="base" hangingPunct="0">
              <a:spcBef>
                <a:spcPct val="0"/>
              </a:spcBef>
              <a:spcAft>
                <a:spcPct val="0"/>
              </a:spcAft>
              <a:defRPr sz="2100">
                <a:solidFill>
                  <a:schemeClr val="tx1"/>
                </a:solidFill>
                <a:latin typeface="Arial" panose="020B0604020202020204" pitchFamily="34" charset="0"/>
                <a:ea typeface="Geneva" panose="020B0503030404040204" pitchFamily="34" charset="0"/>
              </a:defRPr>
            </a:lvl7pPr>
            <a:lvl8pPr marL="3429000" indent="-228600" defTabSz="457200" eaLnBrk="0" fontAlgn="base" hangingPunct="0">
              <a:spcBef>
                <a:spcPct val="0"/>
              </a:spcBef>
              <a:spcAft>
                <a:spcPct val="0"/>
              </a:spcAft>
              <a:defRPr sz="2100">
                <a:solidFill>
                  <a:schemeClr val="tx1"/>
                </a:solidFill>
                <a:latin typeface="Arial" panose="020B0604020202020204" pitchFamily="34" charset="0"/>
                <a:ea typeface="Geneva" panose="020B0503030404040204" pitchFamily="34" charset="0"/>
              </a:defRPr>
            </a:lvl8pPr>
            <a:lvl9pPr marL="3886200" indent="-228600" defTabSz="457200" eaLnBrk="0" fontAlgn="base" hangingPunct="0">
              <a:spcBef>
                <a:spcPct val="0"/>
              </a:spcBef>
              <a:spcAft>
                <a:spcPct val="0"/>
              </a:spcAft>
              <a:defRPr sz="2100">
                <a:solidFill>
                  <a:schemeClr val="tx1"/>
                </a:solidFill>
                <a:latin typeface="Arial" panose="020B0604020202020204" pitchFamily="34" charset="0"/>
                <a:ea typeface="Geneva" panose="020B0503030404040204" pitchFamily="34" charset="0"/>
              </a:defRPr>
            </a:lvl9pPr>
          </a:lstStyle>
          <a:p>
            <a:pPr algn="r">
              <a:defRPr/>
            </a:pPr>
            <a:fld id="{2A98F1D5-8232-154E-BDEF-ED299AF1C0CC}" type="slidenum">
              <a:rPr lang="en-US" altLang="en-US" sz="1400" smtClean="0">
                <a:solidFill>
                  <a:srgbClr val="1F1F5E"/>
                </a:solidFill>
              </a:rPr>
              <a:pPr algn="r">
                <a:defRPr/>
              </a:pPr>
              <a:t>‹#›</a:t>
            </a:fld>
            <a:endParaRPr lang="en-US" altLang="en-US" sz="1400">
              <a:solidFill>
                <a:srgbClr val="1F1F5E"/>
              </a:solidFill>
            </a:endParaRPr>
          </a:p>
        </p:txBody>
      </p:sp>
      <p:sp>
        <p:nvSpPr>
          <p:cNvPr id="10" name="TextBox 9">
            <a:extLst>
              <a:ext uri="{FF2B5EF4-FFF2-40B4-BE49-F238E27FC236}">
                <a16:creationId xmlns:a16="http://schemas.microsoft.com/office/drawing/2014/main" id="{B1F9235E-CF9D-7549-A872-AA22FF1BE236}"/>
              </a:ext>
            </a:extLst>
          </p:cNvPr>
          <p:cNvSpPr txBox="1"/>
          <p:nvPr userDrawn="1"/>
        </p:nvSpPr>
        <p:spPr>
          <a:xfrm>
            <a:off x="304800" y="6453829"/>
            <a:ext cx="13388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a:solidFill>
                  <a:srgbClr val="1F1F5E"/>
                </a:solidFill>
                <a:latin typeface="Arial" panose="020B0604020202020204" pitchFamily="34" charset="0"/>
                <a:cs typeface="Arial" panose="020B0604020202020204" pitchFamily="34" charset="0"/>
              </a:rPr>
              <a:t>bl.uk/reset</a:t>
            </a:r>
          </a:p>
        </p:txBody>
      </p:sp>
    </p:spTree>
    <p:extLst>
      <p:ext uri="{BB962C8B-B14F-4D97-AF65-F5344CB8AC3E}">
        <p14:creationId xmlns:p14="http://schemas.microsoft.com/office/powerpoint/2010/main" val="1517566366"/>
      </p:ext>
    </p:extLst>
  </p:cSld>
  <p:clrMapOvr>
    <a:masterClrMapping/>
  </p:clrMapOvr>
  <p:extLst>
    <p:ext uri="{DCECCB84-F9BA-43D5-87BE-67443E8EF086}">
      <p15:sldGuideLst xmlns:p15="http://schemas.microsoft.com/office/powerpoint/2012/main">
        <p15:guide id="1" orient="horz" pos="867" userDrawn="1">
          <p15:clr>
            <a:srgbClr val="FBAE40"/>
          </p15:clr>
        </p15:guide>
        <p15:guide id="2" pos="393" userDrawn="1">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Text Placeholder 8">
            <a:extLst>
              <a:ext uri="{FF2B5EF4-FFF2-40B4-BE49-F238E27FC236}">
                <a16:creationId xmlns:a16="http://schemas.microsoft.com/office/drawing/2014/main" id="{CBA0E2CD-A29D-EA48-9E38-D420E11F7DF2}"/>
              </a:ext>
            </a:extLst>
          </p:cNvPr>
          <p:cNvSpPr>
            <a:spLocks noGrp="1"/>
          </p:cNvSpPr>
          <p:nvPr>
            <p:ph idx="1"/>
          </p:nvPr>
        </p:nvSpPr>
        <p:spPr bwMode="auto">
          <a:xfrm>
            <a:off x="609454" y="2658297"/>
            <a:ext cx="4897438" cy="3360681"/>
          </a:xfrm>
          <a:prstGeom prst="rect">
            <a:avLst/>
          </a:prstGeom>
          <a:noFill/>
          <a:ln w="9525">
            <a:noFill/>
            <a:miter lim="800000"/>
            <a:headEnd/>
            <a:tailEnd/>
          </a:ln>
        </p:spPr>
        <p:txBody>
          <a:bodyPr lIns="91440" tIns="45720" rIns="91440" bIns="45720"/>
          <a:lstStyle>
            <a:lvl1pPr marL="184150" marR="0" indent="-184150" algn="l" defTabSz="457200" rtl="0" eaLnBrk="0" fontAlgn="base" latinLnBrk="0" hangingPunct="0">
              <a:lnSpc>
                <a:spcPct val="100000"/>
              </a:lnSpc>
              <a:spcBef>
                <a:spcPct val="0"/>
              </a:spcBef>
              <a:spcAft>
                <a:spcPts val="1200"/>
              </a:spcAft>
              <a:buClr>
                <a:schemeClr val="accent2"/>
              </a:buClr>
              <a:buSzTx/>
              <a:buFont typeface="Arial" panose="020B0604020202020204" pitchFamily="34" charset="0"/>
              <a:buNone/>
              <a:tabLst/>
              <a:defRPr sz="2200" baseline="0">
                <a:solidFill>
                  <a:schemeClr val="tx1"/>
                </a:solidFill>
              </a:defRPr>
            </a:lvl1pPr>
            <a:lvl2pPr marL="358775" indent="-174625">
              <a:buClr>
                <a:schemeClr val="bg1"/>
              </a:buClr>
              <a:buFont typeface="Arial"/>
              <a:buChar char="•"/>
              <a:defRPr sz="2200"/>
            </a:lvl2pPr>
          </a:lstStyle>
          <a:p>
            <a:pPr lvl="0"/>
            <a:endParaRPr lang="en-GB" noProof="0"/>
          </a:p>
        </p:txBody>
      </p:sp>
      <p:sp>
        <p:nvSpPr>
          <p:cNvPr id="8" name="Text Placeholder 15">
            <a:extLst>
              <a:ext uri="{FF2B5EF4-FFF2-40B4-BE49-F238E27FC236}">
                <a16:creationId xmlns:a16="http://schemas.microsoft.com/office/drawing/2014/main" id="{B0C53330-0268-BF48-858B-AD7F92E5CE4E}"/>
              </a:ext>
            </a:extLst>
          </p:cNvPr>
          <p:cNvSpPr>
            <a:spLocks noGrp="1"/>
          </p:cNvSpPr>
          <p:nvPr>
            <p:ph type="body" sz="quarter" idx="13"/>
          </p:nvPr>
        </p:nvSpPr>
        <p:spPr>
          <a:xfrm>
            <a:off x="623888" y="1376363"/>
            <a:ext cx="10312400" cy="1143000"/>
          </a:xfrm>
        </p:spPr>
        <p:txBody>
          <a:bodyPr/>
          <a:lstStyle>
            <a:lvl1pPr marL="0" indent="0">
              <a:buNone/>
              <a:defRPr sz="4000" baseline="0"/>
            </a:lvl1pPr>
          </a:lstStyle>
          <a:p>
            <a:pPr lvl="0"/>
            <a:r>
              <a:rPr lang="en-GB"/>
              <a:t>Click to edit Master text styles</a:t>
            </a:r>
          </a:p>
        </p:txBody>
      </p:sp>
      <p:sp>
        <p:nvSpPr>
          <p:cNvPr id="10" name="Text Placeholder 8">
            <a:extLst>
              <a:ext uri="{FF2B5EF4-FFF2-40B4-BE49-F238E27FC236}">
                <a16:creationId xmlns:a16="http://schemas.microsoft.com/office/drawing/2014/main" id="{CD9E3D9E-B36B-2A4A-9B59-0C0AFD15432A}"/>
              </a:ext>
            </a:extLst>
          </p:cNvPr>
          <p:cNvSpPr>
            <a:spLocks noGrp="1"/>
          </p:cNvSpPr>
          <p:nvPr>
            <p:ph idx="14"/>
          </p:nvPr>
        </p:nvSpPr>
        <p:spPr bwMode="auto">
          <a:xfrm>
            <a:off x="5826126" y="2658297"/>
            <a:ext cx="4897438" cy="3360681"/>
          </a:xfrm>
          <a:prstGeom prst="rect">
            <a:avLst/>
          </a:prstGeom>
          <a:noFill/>
          <a:ln w="9525">
            <a:noFill/>
            <a:miter lim="800000"/>
            <a:headEnd/>
            <a:tailEnd/>
          </a:ln>
        </p:spPr>
        <p:txBody>
          <a:bodyPr lIns="91440" tIns="45720" rIns="91440" bIns="45720"/>
          <a:lstStyle>
            <a:lvl1pPr marL="184150" marR="0" indent="-184150" algn="l" defTabSz="457200" rtl="0" eaLnBrk="0" fontAlgn="base" latinLnBrk="0" hangingPunct="0">
              <a:lnSpc>
                <a:spcPct val="100000"/>
              </a:lnSpc>
              <a:spcBef>
                <a:spcPct val="0"/>
              </a:spcBef>
              <a:spcAft>
                <a:spcPts val="1200"/>
              </a:spcAft>
              <a:buClr>
                <a:schemeClr val="accent2"/>
              </a:buClr>
              <a:buSzTx/>
              <a:buFont typeface="Arial" panose="020B0604020202020204" pitchFamily="34" charset="0"/>
              <a:buNone/>
              <a:tabLst/>
              <a:defRPr sz="2200" baseline="0">
                <a:solidFill>
                  <a:schemeClr val="tx1"/>
                </a:solidFill>
              </a:defRPr>
            </a:lvl1pPr>
            <a:lvl2pPr marL="358775" indent="-174625">
              <a:buClr>
                <a:schemeClr val="bg1"/>
              </a:buClr>
              <a:buFont typeface="Arial"/>
              <a:buChar char="•"/>
              <a:defRPr sz="2200"/>
            </a:lvl2pPr>
          </a:lstStyle>
          <a:p>
            <a:pPr lvl="0"/>
            <a:endParaRPr lang="en-GB" noProof="0"/>
          </a:p>
        </p:txBody>
      </p:sp>
      <p:sp>
        <p:nvSpPr>
          <p:cNvPr id="9" name="Rectangle 8">
            <a:extLst>
              <a:ext uri="{FF2B5EF4-FFF2-40B4-BE49-F238E27FC236}">
                <a16:creationId xmlns:a16="http://schemas.microsoft.com/office/drawing/2014/main" id="{D7E18FC9-1EDE-124F-BB0E-3F61AE7D3E89}"/>
              </a:ext>
            </a:extLst>
          </p:cNvPr>
          <p:cNvSpPr/>
          <p:nvPr userDrawn="1"/>
        </p:nvSpPr>
        <p:spPr>
          <a:xfrm>
            <a:off x="0" y="6468533"/>
            <a:ext cx="12192000" cy="389467"/>
          </a:xfrm>
          <a:prstGeom prst="rect">
            <a:avLst/>
          </a:prstGeom>
          <a:solidFill>
            <a:srgbClr val="B18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2296AC8-3CD3-5740-B117-C7009C3E9E0E}"/>
              </a:ext>
            </a:extLst>
          </p:cNvPr>
          <p:cNvSpPr>
            <a:spLocks noChangeArrowheads="1"/>
          </p:cNvSpPr>
          <p:nvPr userDrawn="1"/>
        </p:nvSpPr>
        <p:spPr bwMode="auto">
          <a:xfrm>
            <a:off x="11206163" y="6461807"/>
            <a:ext cx="514350" cy="307975"/>
          </a:xfrm>
          <a:prstGeom prst="rect">
            <a:avLst/>
          </a:prstGeom>
          <a:noFill/>
          <a:ln>
            <a:noFill/>
          </a:ln>
        </p:spPr>
        <p:txBody>
          <a:bodyPr>
            <a:spAutoFit/>
          </a:bodyPr>
          <a:lstStyle>
            <a:lvl1pPr>
              <a:defRPr sz="2100">
                <a:solidFill>
                  <a:schemeClr val="tx1"/>
                </a:solidFill>
                <a:latin typeface="Arial" panose="020B0604020202020204" pitchFamily="34" charset="0"/>
                <a:ea typeface="Geneva" panose="020B0503030404040204" pitchFamily="34" charset="0"/>
              </a:defRPr>
            </a:lvl1pPr>
            <a:lvl2pPr marL="742950" indent="-285750">
              <a:defRPr sz="2100">
                <a:solidFill>
                  <a:schemeClr val="tx1"/>
                </a:solidFill>
                <a:latin typeface="Arial" panose="020B0604020202020204" pitchFamily="34" charset="0"/>
                <a:ea typeface="Geneva" panose="020B0503030404040204" pitchFamily="34" charset="0"/>
              </a:defRPr>
            </a:lvl2pPr>
            <a:lvl3pPr marL="1143000" indent="-228600">
              <a:defRPr sz="2100">
                <a:solidFill>
                  <a:schemeClr val="tx1"/>
                </a:solidFill>
                <a:latin typeface="Arial" panose="020B0604020202020204" pitchFamily="34" charset="0"/>
                <a:ea typeface="Geneva" panose="020B0503030404040204" pitchFamily="34" charset="0"/>
              </a:defRPr>
            </a:lvl3pPr>
            <a:lvl4pPr marL="1600200" indent="-228600">
              <a:defRPr sz="2100">
                <a:solidFill>
                  <a:schemeClr val="tx1"/>
                </a:solidFill>
                <a:latin typeface="Arial" panose="020B0604020202020204" pitchFamily="34" charset="0"/>
                <a:ea typeface="Geneva" panose="020B0503030404040204" pitchFamily="34" charset="0"/>
              </a:defRPr>
            </a:lvl4pPr>
            <a:lvl5pPr marL="2057400" indent="-228600">
              <a:defRPr sz="2100">
                <a:solidFill>
                  <a:schemeClr val="tx1"/>
                </a:solidFill>
                <a:latin typeface="Arial" panose="020B0604020202020204" pitchFamily="34" charset="0"/>
                <a:ea typeface="Geneva" panose="020B0503030404040204" pitchFamily="34" charset="0"/>
              </a:defRPr>
            </a:lvl5pPr>
            <a:lvl6pPr marL="2514600" indent="-228600" defTabSz="457200" eaLnBrk="0" fontAlgn="base" hangingPunct="0">
              <a:spcBef>
                <a:spcPct val="0"/>
              </a:spcBef>
              <a:spcAft>
                <a:spcPct val="0"/>
              </a:spcAft>
              <a:defRPr sz="2100">
                <a:solidFill>
                  <a:schemeClr val="tx1"/>
                </a:solidFill>
                <a:latin typeface="Arial" panose="020B0604020202020204" pitchFamily="34" charset="0"/>
                <a:ea typeface="Geneva" panose="020B0503030404040204" pitchFamily="34" charset="0"/>
              </a:defRPr>
            </a:lvl6pPr>
            <a:lvl7pPr marL="2971800" indent="-228600" defTabSz="457200" eaLnBrk="0" fontAlgn="base" hangingPunct="0">
              <a:spcBef>
                <a:spcPct val="0"/>
              </a:spcBef>
              <a:spcAft>
                <a:spcPct val="0"/>
              </a:spcAft>
              <a:defRPr sz="2100">
                <a:solidFill>
                  <a:schemeClr val="tx1"/>
                </a:solidFill>
                <a:latin typeface="Arial" panose="020B0604020202020204" pitchFamily="34" charset="0"/>
                <a:ea typeface="Geneva" panose="020B0503030404040204" pitchFamily="34" charset="0"/>
              </a:defRPr>
            </a:lvl7pPr>
            <a:lvl8pPr marL="3429000" indent="-228600" defTabSz="457200" eaLnBrk="0" fontAlgn="base" hangingPunct="0">
              <a:spcBef>
                <a:spcPct val="0"/>
              </a:spcBef>
              <a:spcAft>
                <a:spcPct val="0"/>
              </a:spcAft>
              <a:defRPr sz="2100">
                <a:solidFill>
                  <a:schemeClr val="tx1"/>
                </a:solidFill>
                <a:latin typeface="Arial" panose="020B0604020202020204" pitchFamily="34" charset="0"/>
                <a:ea typeface="Geneva" panose="020B0503030404040204" pitchFamily="34" charset="0"/>
              </a:defRPr>
            </a:lvl8pPr>
            <a:lvl9pPr marL="3886200" indent="-228600" defTabSz="457200" eaLnBrk="0" fontAlgn="base" hangingPunct="0">
              <a:spcBef>
                <a:spcPct val="0"/>
              </a:spcBef>
              <a:spcAft>
                <a:spcPct val="0"/>
              </a:spcAft>
              <a:defRPr sz="2100">
                <a:solidFill>
                  <a:schemeClr val="tx1"/>
                </a:solidFill>
                <a:latin typeface="Arial" panose="020B0604020202020204" pitchFamily="34" charset="0"/>
                <a:ea typeface="Geneva" panose="020B0503030404040204" pitchFamily="34" charset="0"/>
              </a:defRPr>
            </a:lvl9pPr>
          </a:lstStyle>
          <a:p>
            <a:pPr algn="r">
              <a:defRPr/>
            </a:pPr>
            <a:fld id="{2A98F1D5-8232-154E-BDEF-ED299AF1C0CC}" type="slidenum">
              <a:rPr lang="en-US" altLang="en-US" sz="1400" smtClean="0">
                <a:solidFill>
                  <a:srgbClr val="1F1F5E"/>
                </a:solidFill>
              </a:rPr>
              <a:pPr algn="r">
                <a:defRPr/>
              </a:pPr>
              <a:t>‹#›</a:t>
            </a:fld>
            <a:endParaRPr lang="en-US" altLang="en-US" sz="1400">
              <a:solidFill>
                <a:srgbClr val="1F1F5E"/>
              </a:solidFill>
            </a:endParaRPr>
          </a:p>
        </p:txBody>
      </p:sp>
      <p:sp>
        <p:nvSpPr>
          <p:cNvPr id="12" name="TextBox 11">
            <a:extLst>
              <a:ext uri="{FF2B5EF4-FFF2-40B4-BE49-F238E27FC236}">
                <a16:creationId xmlns:a16="http://schemas.microsoft.com/office/drawing/2014/main" id="{9DD9DFCE-C6CF-2946-B281-32EF287392BE}"/>
              </a:ext>
            </a:extLst>
          </p:cNvPr>
          <p:cNvSpPr txBox="1"/>
          <p:nvPr userDrawn="1"/>
        </p:nvSpPr>
        <p:spPr>
          <a:xfrm>
            <a:off x="304800" y="6453829"/>
            <a:ext cx="13388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a:solidFill>
                  <a:srgbClr val="1F1F5E"/>
                </a:solidFill>
                <a:latin typeface="Arial" panose="020B0604020202020204" pitchFamily="34" charset="0"/>
                <a:cs typeface="Arial" panose="020B0604020202020204" pitchFamily="34" charset="0"/>
              </a:rPr>
              <a:t>bl.uk/reset</a:t>
            </a:r>
          </a:p>
        </p:txBody>
      </p:sp>
    </p:spTree>
    <p:extLst>
      <p:ext uri="{BB962C8B-B14F-4D97-AF65-F5344CB8AC3E}">
        <p14:creationId xmlns:p14="http://schemas.microsoft.com/office/powerpoint/2010/main" val="3670983239"/>
      </p:ext>
    </p:extLst>
  </p:cSld>
  <p:clrMapOvr>
    <a:masterClrMapping/>
  </p:clrMapOvr>
  <p:extLst>
    <p:ext uri="{DCECCB84-F9BA-43D5-87BE-67443E8EF086}">
      <p15:sldGuideLst xmlns:p15="http://schemas.microsoft.com/office/powerpoint/2012/main">
        <p15:guide id="1" orient="horz" pos="867" userDrawn="1">
          <p15:clr>
            <a:srgbClr val="FBAE40"/>
          </p15:clr>
        </p15:guide>
        <p15:guide id="2" pos="393" userDrawn="1">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rgbClr val="FFCF2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B18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301" y="143323"/>
            <a:ext cx="1379455" cy="894027"/>
          </a:xfrm>
          <a:prstGeom prst="rect">
            <a:avLst/>
          </a:prstGeom>
        </p:spPr>
      </p:pic>
      <p:pic>
        <p:nvPicPr>
          <p:cNvPr id="6" name="Picture 5">
            <a:extLst>
              <a:ext uri="{FF2B5EF4-FFF2-40B4-BE49-F238E27FC236}">
                <a16:creationId xmlns:a16="http://schemas.microsoft.com/office/drawing/2014/main" id="{033E3005-E47D-8842-B53C-176ADCB16BB9}"/>
              </a:ext>
            </a:extLst>
          </p:cNvPr>
          <p:cNvPicPr>
            <a:picLocks noChangeAspect="1"/>
          </p:cNvPicPr>
          <p:nvPr userDrawn="1"/>
        </p:nvPicPr>
        <p:blipFill>
          <a:blip r:embed="rId3"/>
          <a:stretch>
            <a:fillRect/>
          </a:stretch>
        </p:blipFill>
        <p:spPr>
          <a:xfrm>
            <a:off x="3204039" y="2930203"/>
            <a:ext cx="5783921" cy="997594"/>
          </a:xfrm>
          <a:prstGeom prst="rect">
            <a:avLst/>
          </a:prstGeom>
        </p:spPr>
      </p:pic>
      <p:pic>
        <p:nvPicPr>
          <p:cNvPr id="5" name="Picture 4">
            <a:extLst>
              <a:ext uri="{FF2B5EF4-FFF2-40B4-BE49-F238E27FC236}">
                <a16:creationId xmlns:a16="http://schemas.microsoft.com/office/drawing/2014/main" id="{9F1557F4-CE67-7E44-B1F9-A53CDCB21B4B}"/>
              </a:ext>
            </a:extLst>
          </p:cNvPr>
          <p:cNvPicPr>
            <a:picLocks noChangeAspect="1"/>
          </p:cNvPicPr>
          <p:nvPr userDrawn="1"/>
        </p:nvPicPr>
        <p:blipFill>
          <a:blip r:embed="rId4"/>
          <a:stretch>
            <a:fillRect/>
          </a:stretch>
        </p:blipFill>
        <p:spPr>
          <a:xfrm>
            <a:off x="11403369" y="155344"/>
            <a:ext cx="635957" cy="1242103"/>
          </a:xfrm>
          <a:prstGeom prst="rect">
            <a:avLst/>
          </a:prstGeom>
        </p:spPr>
      </p:pic>
    </p:spTree>
    <p:extLst>
      <p:ext uri="{BB962C8B-B14F-4D97-AF65-F5344CB8AC3E}">
        <p14:creationId xmlns:p14="http://schemas.microsoft.com/office/powerpoint/2010/main" val="25314777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rgbClr val="1F1F5E"/>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FE4B47-9937-A64E-888B-DB38621FBA48}"/>
              </a:ext>
            </a:extLst>
          </p:cNvPr>
          <p:cNvSpPr/>
          <p:nvPr userDrawn="1"/>
        </p:nvSpPr>
        <p:spPr>
          <a:xfrm>
            <a:off x="0" y="0"/>
            <a:ext cx="2620902" cy="1803400"/>
          </a:xfrm>
          <a:prstGeom prst="rect">
            <a:avLst/>
          </a:prstGeom>
          <a:solidFill>
            <a:srgbClr val="1F1F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7166" y="149923"/>
            <a:ext cx="1697466" cy="1158177"/>
          </a:xfrm>
          <a:prstGeom prst="rect">
            <a:avLst/>
          </a:prstGeom>
        </p:spPr>
      </p:pic>
    </p:spTree>
    <p:extLst>
      <p:ext uri="{BB962C8B-B14F-4D97-AF65-F5344CB8AC3E}">
        <p14:creationId xmlns:p14="http://schemas.microsoft.com/office/powerpoint/2010/main" val="2575242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pPr/>
              <a:t>11/24/2023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ext Placeholder 8">
            <a:extLst>
              <a:ext uri="{FF2B5EF4-FFF2-40B4-BE49-F238E27FC236}">
                <a16:creationId xmlns:a16="http://schemas.microsoft.com/office/drawing/2014/main" id="{CBA0E2CD-A29D-EA48-9E38-D420E11F7DF2}"/>
              </a:ext>
            </a:extLst>
          </p:cNvPr>
          <p:cNvSpPr>
            <a:spLocks noGrp="1"/>
          </p:cNvSpPr>
          <p:nvPr>
            <p:ph idx="1"/>
          </p:nvPr>
        </p:nvSpPr>
        <p:spPr bwMode="auto">
          <a:xfrm>
            <a:off x="588962" y="1600201"/>
            <a:ext cx="10333038" cy="4384964"/>
          </a:xfrm>
          <a:prstGeom prst="rect">
            <a:avLst/>
          </a:prstGeom>
          <a:noFill/>
          <a:ln w="9525">
            <a:noFill/>
            <a:miter lim="800000"/>
            <a:headEnd/>
            <a:tailEnd/>
          </a:ln>
        </p:spPr>
        <p:txBody>
          <a:bodyPr lIns="91440" tIns="45720" rIns="91440" bIns="45720"/>
          <a:lstStyle>
            <a:lvl1pPr marL="184150" marR="0" indent="-184150" algn="l" defTabSz="457200" rtl="0" eaLnBrk="0" fontAlgn="base" latinLnBrk="0" hangingPunct="0">
              <a:lnSpc>
                <a:spcPct val="100000"/>
              </a:lnSpc>
              <a:spcBef>
                <a:spcPct val="0"/>
              </a:spcBef>
              <a:spcAft>
                <a:spcPts val="1200"/>
              </a:spcAft>
              <a:buClr>
                <a:schemeClr val="accent2"/>
              </a:buClr>
              <a:buSzTx/>
              <a:buFont typeface="Arial" panose="020B0604020202020204" pitchFamily="34" charset="0"/>
              <a:buChar char="•"/>
              <a:tabLst/>
              <a:defRPr sz="2200" baseline="0">
                <a:solidFill>
                  <a:schemeClr val="tx1"/>
                </a:solidFill>
              </a:defRPr>
            </a:lvl1pPr>
            <a:lvl2pPr marL="358775" indent="-174625">
              <a:buClr>
                <a:schemeClr val="bg1"/>
              </a:buClr>
              <a:buFont typeface="Arial"/>
              <a:buChar char="•"/>
              <a:defRPr sz="2200"/>
            </a:lvl2pPr>
          </a:lstStyle>
          <a:p>
            <a:pPr lvl="0"/>
            <a:endParaRPr lang="en-GB" noProof="0"/>
          </a:p>
        </p:txBody>
      </p:sp>
      <p:sp>
        <p:nvSpPr>
          <p:cNvPr id="8" name="Text Placeholder 15">
            <a:extLst>
              <a:ext uri="{FF2B5EF4-FFF2-40B4-BE49-F238E27FC236}">
                <a16:creationId xmlns:a16="http://schemas.microsoft.com/office/drawing/2014/main" id="{B0C53330-0268-BF48-858B-AD7F92E5CE4E}"/>
              </a:ext>
            </a:extLst>
          </p:cNvPr>
          <p:cNvSpPr>
            <a:spLocks noGrp="1"/>
          </p:cNvSpPr>
          <p:nvPr>
            <p:ph type="body" sz="quarter" idx="13"/>
          </p:nvPr>
        </p:nvSpPr>
        <p:spPr>
          <a:xfrm>
            <a:off x="609600" y="365919"/>
            <a:ext cx="10312400" cy="1143000"/>
          </a:xfrm>
        </p:spPr>
        <p:txBody>
          <a:bodyPr/>
          <a:lstStyle>
            <a:lvl1pPr marL="0" indent="0">
              <a:buNone/>
              <a:defRPr sz="4000" baseline="0"/>
            </a:lvl1pPr>
          </a:lstStyle>
          <a:p>
            <a:pPr lvl="0"/>
            <a:r>
              <a:rPr lang="en-GB"/>
              <a:t>Click to edit Master text styles</a:t>
            </a:r>
          </a:p>
        </p:txBody>
      </p:sp>
    </p:spTree>
    <p:extLst>
      <p:ext uri="{BB962C8B-B14F-4D97-AF65-F5344CB8AC3E}">
        <p14:creationId xmlns:p14="http://schemas.microsoft.com/office/powerpoint/2010/main" val="428029379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D94479D-5C31-46CD-AA2C-E118AE453773}"/>
              </a:ext>
            </a:extLst>
          </p:cNvPr>
          <p:cNvSpPr/>
          <p:nvPr userDrawn="1"/>
        </p:nvSpPr>
        <p:spPr>
          <a:xfrm>
            <a:off x="0" y="0"/>
            <a:ext cx="12192000" cy="6858000"/>
          </a:xfrm>
          <a:custGeom>
            <a:avLst/>
            <a:gdLst>
              <a:gd name="connsiteX0" fmla="*/ 12192000 w 12192000"/>
              <a:gd name="connsiteY0" fmla="*/ 3086100 h 6858000"/>
              <a:gd name="connsiteX1" fmla="*/ 12192000 w 12192000"/>
              <a:gd name="connsiteY1" fmla="*/ 6858000 h 6858000"/>
              <a:gd name="connsiteX2" fmla="*/ 11174759 w 12192000"/>
              <a:gd name="connsiteY2" fmla="*/ 6858000 h 6858000"/>
              <a:gd name="connsiteX3" fmla="*/ 11944350 w 12192000"/>
              <a:gd name="connsiteY3" fmla="*/ 5105400 h 6858000"/>
              <a:gd name="connsiteX4" fmla="*/ 11795393 w 12192000"/>
              <a:gd name="connsiteY4" fmla="*/ 5105400 h 6858000"/>
              <a:gd name="connsiteX5" fmla="*/ 11025802 w 12192000"/>
              <a:gd name="connsiteY5" fmla="*/ 6858000 h 6858000"/>
              <a:gd name="connsiteX6" fmla="*/ 10536820 w 12192000"/>
              <a:gd name="connsiteY6" fmla="*/ 6858000 h 6858000"/>
              <a:gd name="connsiteX7" fmla="*/ 8866266 w 12192000"/>
              <a:gd name="connsiteY7" fmla="*/ 914399 h 6858000"/>
              <a:gd name="connsiteX8" fmla="*/ 6496050 w 12192000"/>
              <a:gd name="connsiteY8" fmla="*/ 5943599 h 6858000"/>
              <a:gd name="connsiteX9" fmla="*/ 6754734 w 12192000"/>
              <a:gd name="connsiteY9" fmla="*/ 5943599 h 6858000"/>
              <a:gd name="connsiteX10" fmla="*/ 9124950 w 12192000"/>
              <a:gd name="connsiteY10" fmla="*/ 914399 h 6858000"/>
              <a:gd name="connsiteX11" fmla="*/ 0 w 12192000"/>
              <a:gd name="connsiteY11" fmla="*/ 0 h 6858000"/>
              <a:gd name="connsiteX12" fmla="*/ 10210800 w 12192000"/>
              <a:gd name="connsiteY12" fmla="*/ 0 h 6858000"/>
              <a:gd name="connsiteX13" fmla="*/ 6972300 w 12192000"/>
              <a:gd name="connsiteY13" fmla="*/ 6858000 h 6858000"/>
              <a:gd name="connsiteX14" fmla="*/ 0 w 12192000"/>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858000">
                <a:moveTo>
                  <a:pt x="12192000" y="3086100"/>
                </a:moveTo>
                <a:lnTo>
                  <a:pt x="12192000" y="6858000"/>
                </a:lnTo>
                <a:lnTo>
                  <a:pt x="11174759" y="6858000"/>
                </a:lnTo>
                <a:lnTo>
                  <a:pt x="11944350" y="5105400"/>
                </a:lnTo>
                <a:lnTo>
                  <a:pt x="11795393" y="5105400"/>
                </a:lnTo>
                <a:lnTo>
                  <a:pt x="11025802" y="6858000"/>
                </a:lnTo>
                <a:lnTo>
                  <a:pt x="10536820" y="6858000"/>
                </a:lnTo>
                <a:close/>
                <a:moveTo>
                  <a:pt x="8866266" y="914399"/>
                </a:moveTo>
                <a:lnTo>
                  <a:pt x="6496050" y="5943599"/>
                </a:lnTo>
                <a:lnTo>
                  <a:pt x="6754734" y="5943599"/>
                </a:lnTo>
                <a:lnTo>
                  <a:pt x="9124950" y="914399"/>
                </a:lnTo>
                <a:close/>
                <a:moveTo>
                  <a:pt x="0" y="0"/>
                </a:moveTo>
                <a:lnTo>
                  <a:pt x="10210800" y="0"/>
                </a:lnTo>
                <a:lnTo>
                  <a:pt x="6972300" y="6858000"/>
                </a:lnTo>
                <a:lnTo>
                  <a:pt x="0" y="6858000"/>
                </a:lnTo>
                <a:close/>
              </a:path>
            </a:pathLst>
          </a:custGeom>
          <a:solidFill>
            <a:schemeClr val="accent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37E2A9-73CA-4FB2-896B-2A2B5A5B86BD}"/>
              </a:ext>
            </a:extLst>
          </p:cNvPr>
          <p:cNvSpPr>
            <a:spLocks noGrp="1"/>
          </p:cNvSpPr>
          <p:nvPr>
            <p:ph type="title" hasCustomPrompt="1"/>
          </p:nvPr>
        </p:nvSpPr>
        <p:spPr>
          <a:xfrm>
            <a:off x="579020" y="1619251"/>
            <a:ext cx="9114881" cy="3619498"/>
          </a:xfrm>
        </p:spPr>
        <p:txBody>
          <a:bodyPr>
            <a:noAutofit/>
          </a:bodyPr>
          <a:lstStyle>
            <a:lvl1pPr>
              <a:defRPr sz="11500">
                <a:solidFill>
                  <a:schemeClr val="bg1"/>
                </a:solidFill>
              </a:defRPr>
            </a:lvl1pPr>
          </a:lstStyle>
          <a:p>
            <a:r>
              <a:rPr lang="en-US"/>
              <a:t>title style</a:t>
            </a:r>
          </a:p>
        </p:txBody>
      </p:sp>
    </p:spTree>
    <p:extLst>
      <p:ext uri="{BB962C8B-B14F-4D97-AF65-F5344CB8AC3E}">
        <p14:creationId xmlns:p14="http://schemas.microsoft.com/office/powerpoint/2010/main" val="82525761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BA1117E7-EC14-40DB-8571-0C47605260FD}" type="datetimeFigureOut">
              <a:rPr lang="en-GB" smtClean="0"/>
              <a:t>24/11/2023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EE0B0E-586A-400D-B4AA-A3F5800DBA17}" type="slidenum">
              <a:rPr lang="en-GB" smtClean="0"/>
              <a:t>‹#›</a:t>
            </a:fld>
            <a:endParaRPr lang="en-GB"/>
          </a:p>
        </p:txBody>
      </p:sp>
    </p:spTree>
    <p:extLst>
      <p:ext uri="{BB962C8B-B14F-4D97-AF65-F5344CB8AC3E}">
        <p14:creationId xmlns:p14="http://schemas.microsoft.com/office/powerpoint/2010/main" val="156808793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A1117E7-EC14-40DB-8571-0C47605260FD}" type="datetimeFigureOut">
              <a:rPr lang="en-GB" smtClean="0"/>
              <a:t>24/11/2023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EE0B0E-586A-400D-B4AA-A3F5800DBA17}" type="slidenum">
              <a:rPr lang="en-GB" smtClean="0"/>
              <a:t>‹#›</a:t>
            </a:fld>
            <a:endParaRPr lang="en-GB"/>
          </a:p>
        </p:txBody>
      </p:sp>
    </p:spTree>
    <p:extLst>
      <p:ext uri="{BB962C8B-B14F-4D97-AF65-F5344CB8AC3E}">
        <p14:creationId xmlns:p14="http://schemas.microsoft.com/office/powerpoint/2010/main" val="8703571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A1117E7-EC14-40DB-8571-0C47605260FD}" type="datetimeFigureOut">
              <a:rPr lang="en-GB" smtClean="0"/>
              <a:t>24/11/2023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EE0B0E-586A-400D-B4AA-A3F5800DBA17}" type="slidenum">
              <a:rPr lang="en-GB" smtClean="0"/>
              <a:t>‹#›</a:t>
            </a:fld>
            <a:endParaRPr lang="en-GB"/>
          </a:p>
        </p:txBody>
      </p:sp>
    </p:spTree>
    <p:extLst>
      <p:ext uri="{BB962C8B-B14F-4D97-AF65-F5344CB8AC3E}">
        <p14:creationId xmlns:p14="http://schemas.microsoft.com/office/powerpoint/2010/main" val="12540121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BA1117E7-EC14-40DB-8571-0C47605260FD}" type="datetimeFigureOut">
              <a:rPr lang="en-GB" smtClean="0"/>
              <a:t>24/11/2023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3EE0B0E-586A-400D-B4AA-A3F5800DBA17}" type="slidenum">
              <a:rPr lang="en-GB" smtClean="0"/>
              <a:t>‹#›</a:t>
            </a:fld>
            <a:endParaRPr lang="en-GB"/>
          </a:p>
        </p:txBody>
      </p:sp>
    </p:spTree>
    <p:extLst>
      <p:ext uri="{BB962C8B-B14F-4D97-AF65-F5344CB8AC3E}">
        <p14:creationId xmlns:p14="http://schemas.microsoft.com/office/powerpoint/2010/main" val="33005220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BA1117E7-EC14-40DB-8571-0C47605260FD}" type="datetimeFigureOut">
              <a:rPr lang="en-GB" smtClean="0"/>
              <a:t>24/11/2023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3EE0B0E-586A-400D-B4AA-A3F5800DBA17}" type="slidenum">
              <a:rPr lang="en-GB" smtClean="0"/>
              <a:t>‹#›</a:t>
            </a:fld>
            <a:endParaRPr lang="en-GB"/>
          </a:p>
        </p:txBody>
      </p:sp>
    </p:spTree>
    <p:extLst>
      <p:ext uri="{BB962C8B-B14F-4D97-AF65-F5344CB8AC3E}">
        <p14:creationId xmlns:p14="http://schemas.microsoft.com/office/powerpoint/2010/main" val="421094248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BA1117E7-EC14-40DB-8571-0C47605260FD}" type="datetimeFigureOut">
              <a:rPr lang="en-GB" smtClean="0"/>
              <a:t>24/11/2023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3EE0B0E-586A-400D-B4AA-A3F5800DBA17}" type="slidenum">
              <a:rPr lang="en-GB" smtClean="0"/>
              <a:t>‹#›</a:t>
            </a:fld>
            <a:endParaRPr lang="en-GB"/>
          </a:p>
        </p:txBody>
      </p:sp>
    </p:spTree>
    <p:extLst>
      <p:ext uri="{BB962C8B-B14F-4D97-AF65-F5344CB8AC3E}">
        <p14:creationId xmlns:p14="http://schemas.microsoft.com/office/powerpoint/2010/main" val="119938003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1117E7-EC14-40DB-8571-0C47605260FD}" type="datetimeFigureOut">
              <a:rPr lang="en-GB" smtClean="0"/>
              <a:t>24/11/2023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3EE0B0E-586A-400D-B4AA-A3F5800DBA17}" type="slidenum">
              <a:rPr lang="en-GB" smtClean="0"/>
              <a:t>‹#›</a:t>
            </a:fld>
            <a:endParaRPr lang="en-GB"/>
          </a:p>
        </p:txBody>
      </p:sp>
    </p:spTree>
    <p:extLst>
      <p:ext uri="{BB962C8B-B14F-4D97-AF65-F5344CB8AC3E}">
        <p14:creationId xmlns:p14="http://schemas.microsoft.com/office/powerpoint/2010/main" val="10357866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BA1117E7-EC14-40DB-8571-0C47605260FD}" type="datetimeFigureOut">
              <a:rPr lang="en-GB" smtClean="0"/>
              <a:t>24/11/2023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3EE0B0E-586A-400D-B4AA-A3F5800DBA17}" type="slidenum">
              <a:rPr lang="en-GB" smtClean="0"/>
              <a:t>‹#›</a:t>
            </a:fld>
            <a:endParaRPr lang="en-GB"/>
          </a:p>
        </p:txBody>
      </p:sp>
    </p:spTree>
    <p:extLst>
      <p:ext uri="{BB962C8B-B14F-4D97-AF65-F5344CB8AC3E}">
        <p14:creationId xmlns:p14="http://schemas.microsoft.com/office/powerpoint/2010/main" val="2834479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0DF5E60-9974-AC48-9591-99C2BB44B7CF}" type="datetimeFigureOut">
              <a:rPr lang="en-US" dirty="0"/>
              <a:pPr/>
              <a:t>11/24/2023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BA1117E7-EC14-40DB-8571-0C47605260FD}" type="datetimeFigureOut">
              <a:rPr lang="en-GB" smtClean="0"/>
              <a:t>24/11/2023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3EE0B0E-586A-400D-B4AA-A3F5800DBA17}" type="slidenum">
              <a:rPr lang="en-GB" smtClean="0"/>
              <a:t>‹#›</a:t>
            </a:fld>
            <a:endParaRPr lang="en-GB"/>
          </a:p>
        </p:txBody>
      </p:sp>
    </p:spTree>
    <p:extLst>
      <p:ext uri="{BB962C8B-B14F-4D97-AF65-F5344CB8AC3E}">
        <p14:creationId xmlns:p14="http://schemas.microsoft.com/office/powerpoint/2010/main" val="28128955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A1117E7-EC14-40DB-8571-0C47605260FD}" type="datetimeFigureOut">
              <a:rPr lang="en-GB" smtClean="0"/>
              <a:t>24/11/2023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EE0B0E-586A-400D-B4AA-A3F5800DBA17}" type="slidenum">
              <a:rPr lang="en-GB" smtClean="0"/>
              <a:t>‹#›</a:t>
            </a:fld>
            <a:endParaRPr lang="en-GB"/>
          </a:p>
        </p:txBody>
      </p:sp>
    </p:spTree>
    <p:extLst>
      <p:ext uri="{BB962C8B-B14F-4D97-AF65-F5344CB8AC3E}">
        <p14:creationId xmlns:p14="http://schemas.microsoft.com/office/powerpoint/2010/main" val="40120546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A1117E7-EC14-40DB-8571-0C47605260FD}" type="datetimeFigureOut">
              <a:rPr lang="en-GB" smtClean="0"/>
              <a:t>24/11/2023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EE0B0E-586A-400D-B4AA-A3F5800DBA17}" type="slidenum">
              <a:rPr lang="en-GB" smtClean="0"/>
              <a:t>‹#›</a:t>
            </a:fld>
            <a:endParaRPr lang="en-GB"/>
          </a:p>
        </p:txBody>
      </p:sp>
    </p:spTree>
    <p:extLst>
      <p:ext uri="{BB962C8B-B14F-4D97-AF65-F5344CB8AC3E}">
        <p14:creationId xmlns:p14="http://schemas.microsoft.com/office/powerpoint/2010/main" val="395505742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4B6EC9-9500-DA41-A804-757351F15C8E}"/>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6648501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5"/>
        <p:cNvGrpSpPr/>
        <p:nvPr/>
      </p:nvGrpSpPr>
      <p:grpSpPr>
        <a:xfrm>
          <a:off x="0" y="0"/>
          <a:ext cx="0" cy="0"/>
          <a:chOff x="0" y="0"/>
          <a:chExt cx="0" cy="0"/>
        </a:xfrm>
      </p:grpSpPr>
      <p:sp>
        <p:nvSpPr>
          <p:cNvPr id="66" name="Google Shape;66;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12847486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3_Title Only">
  <p:cSld name="3_Title Only">
    <p:spTree>
      <p:nvGrpSpPr>
        <p:cNvPr id="1" name="Shape 69"/>
        <p:cNvGrpSpPr/>
        <p:nvPr/>
      </p:nvGrpSpPr>
      <p:grpSpPr>
        <a:xfrm>
          <a:off x="0" y="0"/>
          <a:ext cx="0" cy="0"/>
          <a:chOff x="0" y="0"/>
          <a:chExt cx="0" cy="0"/>
        </a:xfrm>
      </p:grpSpPr>
      <p:sp>
        <p:nvSpPr>
          <p:cNvPr id="70" name="Google Shape;70;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82134807"/>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71"/>
        <p:cNvGrpSpPr/>
        <p:nvPr/>
      </p:nvGrpSpPr>
      <p:grpSpPr>
        <a:xfrm>
          <a:off x="0" y="0"/>
          <a:ext cx="0" cy="0"/>
          <a:chOff x="0" y="0"/>
          <a:chExt cx="0" cy="0"/>
        </a:xfrm>
      </p:grpSpPr>
      <p:sp>
        <p:nvSpPr>
          <p:cNvPr id="72" name="Google Shape;72;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2223060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77"/>
        <p:cNvGrpSpPr/>
        <p:nvPr/>
      </p:nvGrpSpPr>
      <p:grpSpPr>
        <a:xfrm>
          <a:off x="0" y="0"/>
          <a:ext cx="0" cy="0"/>
          <a:chOff x="0" y="0"/>
          <a:chExt cx="0" cy="0"/>
        </a:xfrm>
      </p:grpSpPr>
      <p:sp>
        <p:nvSpPr>
          <p:cNvPr id="78" name="Google Shape;78;p16"/>
          <p:cNvSpPr txBox="1">
            <a:spLocks noGrp="1"/>
          </p:cNvSpPr>
          <p:nvPr>
            <p:ph type="body" idx="1"/>
          </p:nvPr>
        </p:nvSpPr>
        <p:spPr>
          <a:xfrm>
            <a:off x="6096000" y="-2"/>
            <a:ext cx="6096000" cy="68500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16"/>
          <p:cNvSpPr/>
          <p:nvPr/>
        </p:nvSpPr>
        <p:spPr>
          <a:xfrm>
            <a:off x="0" y="-1"/>
            <a:ext cx="6096000" cy="6850064"/>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80;p16"/>
          <p:cNvSpPr/>
          <p:nvPr/>
        </p:nvSpPr>
        <p:spPr>
          <a:xfrm>
            <a:off x="431618" y="538468"/>
            <a:ext cx="4803218" cy="18466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b="1" i="0" u="none" strike="noStrike" cap="none">
                <a:solidFill>
                  <a:srgbClr val="00205C"/>
                </a:solidFill>
                <a:latin typeface="Tahoma"/>
                <a:ea typeface="Tahoma"/>
                <a:cs typeface="Tahoma"/>
                <a:sym typeface="Tahoma"/>
              </a:rPr>
              <a:t>2.4 – DEFINITION AND KEY CONCEPTS</a:t>
            </a:r>
            <a:endParaRPr sz="1400" b="0" i="0" u="none" strike="noStrike" cap="none">
              <a:solidFill>
                <a:srgbClr val="000000"/>
              </a:solidFill>
              <a:latin typeface="Arial"/>
              <a:ea typeface="Arial"/>
              <a:cs typeface="Arial"/>
              <a:sym typeface="Arial"/>
            </a:endParaRPr>
          </a:p>
        </p:txBody>
      </p:sp>
      <p:pic>
        <p:nvPicPr>
          <p:cNvPr id="81" name="Google Shape;81;p16" descr="A picture containing text, sign&#10;&#10;Description automatically generated"/>
          <p:cNvPicPr preferRelativeResize="0"/>
          <p:nvPr/>
        </p:nvPicPr>
        <p:blipFill rotWithShape="1">
          <a:blip r:embed="rId2">
            <a:alphaModFix/>
          </a:blip>
          <a:srcRect/>
          <a:stretch/>
        </p:blipFill>
        <p:spPr>
          <a:xfrm>
            <a:off x="9934222" y="512764"/>
            <a:ext cx="1849789" cy="411064"/>
          </a:xfrm>
          <a:prstGeom prst="rect">
            <a:avLst/>
          </a:prstGeom>
          <a:noFill/>
          <a:ln>
            <a:noFill/>
          </a:ln>
        </p:spPr>
      </p:pic>
      <p:sp>
        <p:nvSpPr>
          <p:cNvPr id="82" name="Google Shape;82;p16"/>
          <p:cNvSpPr txBox="1"/>
          <p:nvPr/>
        </p:nvSpPr>
        <p:spPr>
          <a:xfrm>
            <a:off x="431618" y="1526674"/>
            <a:ext cx="5309306" cy="4118115"/>
          </a:xfrm>
          <a:prstGeom prst="rect">
            <a:avLst/>
          </a:prstGeom>
          <a:noFill/>
          <a:ln>
            <a:noFill/>
          </a:ln>
        </p:spPr>
        <p:txBody>
          <a:bodyPr spcFirstLastPara="1" wrap="square" lIns="0" tIns="0" rIns="0" bIns="0" anchor="t" anchorCtr="0">
            <a:spAutoFit/>
          </a:bodyPr>
          <a:lstStyle/>
          <a:p>
            <a:pPr marL="0" marR="0" lvl="0" indent="0" algn="l" rtl="0">
              <a:lnSpc>
                <a:spcPct val="134285"/>
              </a:lnSpc>
              <a:spcBef>
                <a:spcPts val="0"/>
              </a:spcBef>
              <a:spcAft>
                <a:spcPts val="0"/>
              </a:spcAft>
              <a:buClr>
                <a:srgbClr val="000000"/>
              </a:buClr>
              <a:buSzPts val="1400"/>
              <a:buFont typeface="Arial"/>
              <a:buNone/>
            </a:pPr>
            <a:r>
              <a:rPr lang="en-GB" sz="1400" b="0" i="0" u="none" strike="noStrike" cap="none">
                <a:solidFill>
                  <a:srgbClr val="00205C"/>
                </a:solidFill>
                <a:latin typeface="Tahoma"/>
                <a:ea typeface="Tahoma"/>
                <a:cs typeface="Tahoma"/>
                <a:sym typeface="Tahoma"/>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sz="1400" b="0" i="0" u="none" strike="noStrike" cap="none">
              <a:solidFill>
                <a:srgbClr val="000000"/>
              </a:solidFill>
              <a:latin typeface="Arial"/>
              <a:ea typeface="Arial"/>
              <a:cs typeface="Arial"/>
              <a:sym typeface="Arial"/>
            </a:endParaRPr>
          </a:p>
          <a:p>
            <a:pPr marL="0" marR="0" lvl="0" indent="0" algn="l" rtl="0">
              <a:lnSpc>
                <a:spcPct val="134285"/>
              </a:lnSpc>
              <a:spcBef>
                <a:spcPts val="0"/>
              </a:spcBef>
              <a:spcAft>
                <a:spcPts val="0"/>
              </a:spcAft>
              <a:buClr>
                <a:srgbClr val="000000"/>
              </a:buClr>
              <a:buSzPts val="1400"/>
              <a:buFont typeface="Arial"/>
              <a:buNone/>
            </a:pPr>
            <a:endParaRPr sz="1400" b="0" i="0" u="none" strike="noStrike" cap="none">
              <a:solidFill>
                <a:srgbClr val="00205C"/>
              </a:solidFill>
              <a:latin typeface="Tahoma"/>
              <a:ea typeface="Tahoma"/>
              <a:cs typeface="Tahoma"/>
              <a:sym typeface="Tahoma"/>
            </a:endParaRPr>
          </a:p>
          <a:p>
            <a:pPr marL="0" marR="0" lvl="0" indent="0" algn="l" rtl="0">
              <a:lnSpc>
                <a:spcPct val="134285"/>
              </a:lnSpc>
              <a:spcBef>
                <a:spcPts val="0"/>
              </a:spcBef>
              <a:spcAft>
                <a:spcPts val="0"/>
              </a:spcAft>
              <a:buClr>
                <a:srgbClr val="000000"/>
              </a:buClr>
              <a:buSzPts val="1400"/>
              <a:buFont typeface="Arial"/>
              <a:buNone/>
            </a:pPr>
            <a:r>
              <a:rPr lang="en-GB" sz="1400" b="0" i="0" u="none" strike="noStrike" cap="none">
                <a:solidFill>
                  <a:srgbClr val="00205C"/>
                </a:solidFill>
                <a:latin typeface="Tahoma"/>
                <a:ea typeface="Tahoma"/>
                <a:cs typeface="Tahoma"/>
                <a:sym typeface="Tahoma"/>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sz="1400" b="0" i="0" u="none" strike="noStrike" cap="none">
              <a:solidFill>
                <a:srgbClr val="00205C"/>
              </a:solidFill>
              <a:latin typeface="Tahoma"/>
              <a:ea typeface="Tahoma"/>
              <a:cs typeface="Tahoma"/>
              <a:sym typeface="Tahoma"/>
            </a:endParaRPr>
          </a:p>
          <a:p>
            <a:pPr marL="0" marR="0" lvl="0" indent="0" algn="l" rtl="0">
              <a:lnSpc>
                <a:spcPct val="134285"/>
              </a:lnSpc>
              <a:spcBef>
                <a:spcPts val="0"/>
              </a:spcBef>
              <a:spcAft>
                <a:spcPts val="0"/>
              </a:spcAft>
              <a:buClr>
                <a:srgbClr val="000000"/>
              </a:buClr>
              <a:buSzPts val="1400"/>
              <a:buFont typeface="Arial"/>
              <a:buNone/>
            </a:pPr>
            <a:endParaRPr sz="1400" b="0" i="0" u="none" strike="noStrike" cap="none">
              <a:solidFill>
                <a:srgbClr val="00205C"/>
              </a:solidFill>
              <a:latin typeface="Tahoma"/>
              <a:ea typeface="Tahoma"/>
              <a:cs typeface="Tahoma"/>
              <a:sym typeface="Tahoma"/>
            </a:endParaRPr>
          </a:p>
          <a:p>
            <a:pPr marL="0" marR="0" lvl="0" indent="0" algn="l" rtl="0">
              <a:lnSpc>
                <a:spcPct val="134285"/>
              </a:lnSpc>
              <a:spcBef>
                <a:spcPts val="0"/>
              </a:spcBef>
              <a:spcAft>
                <a:spcPts val="0"/>
              </a:spcAft>
              <a:buClr>
                <a:srgbClr val="000000"/>
              </a:buClr>
              <a:buSzPts val="1400"/>
              <a:buFont typeface="Arial"/>
              <a:buNone/>
            </a:pPr>
            <a:endParaRPr sz="1400" b="0" i="0" u="none" strike="noStrike" cap="none">
              <a:solidFill>
                <a:srgbClr val="00205C"/>
              </a:solidFill>
              <a:latin typeface="Tahoma"/>
              <a:ea typeface="Tahoma"/>
              <a:cs typeface="Tahoma"/>
              <a:sym typeface="Tahoma"/>
            </a:endParaRPr>
          </a:p>
        </p:txBody>
      </p:sp>
    </p:spTree>
    <p:extLst>
      <p:ext uri="{BB962C8B-B14F-4D97-AF65-F5344CB8AC3E}">
        <p14:creationId xmlns:p14="http://schemas.microsoft.com/office/powerpoint/2010/main" val="114008093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3"/>
        <p:cNvGrpSpPr/>
        <p:nvPr/>
      </p:nvGrpSpPr>
      <p:grpSpPr>
        <a:xfrm>
          <a:off x="0" y="0"/>
          <a:ext cx="0" cy="0"/>
          <a:chOff x="0" y="0"/>
          <a:chExt cx="0" cy="0"/>
        </a:xfrm>
      </p:grpSpPr>
      <p:sp>
        <p:nvSpPr>
          <p:cNvPr id="84" name="Google Shape;84;p1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1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6" name="Google Shape;8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4056576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89"/>
        <p:cNvGrpSpPr/>
        <p:nvPr/>
      </p:nvGrpSpPr>
      <p:grpSpPr>
        <a:xfrm>
          <a:off x="0" y="0"/>
          <a:ext cx="0" cy="0"/>
          <a:chOff x="0" y="0"/>
          <a:chExt cx="0" cy="0"/>
        </a:xfrm>
      </p:grpSpPr>
      <p:sp>
        <p:nvSpPr>
          <p:cNvPr id="90" name="Google Shape;90;p1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1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92" name="Google Shape;9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1315140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2.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10.png"/><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9.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theme" Target="../theme/theme3.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6" Type="http://schemas.openxmlformats.org/officeDocument/2006/relationships/image" Target="../media/image10.png"/><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image" Target="../media/image17.png"/><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5.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theme" Target="../theme/theme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11/24/2023</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942" r:id="rId3"/>
    <p:sldLayoutId id="2147483651" r:id="rId4"/>
    <p:sldLayoutId id="2147483652" r:id="rId5"/>
    <p:sldLayoutId id="2147483653" r:id="rId6"/>
    <p:sldLayoutId id="2147483654" r:id="rId7"/>
    <p:sldLayoutId id="2147483655" r:id="rId8"/>
    <p:sldLayoutId id="2147483656" r:id="rId9"/>
    <p:sldLayoutId id="2147483971" r:id="rId10"/>
    <p:sldLayoutId id="2147483657" r:id="rId11"/>
    <p:sldLayoutId id="2147483666" r:id="rId12"/>
    <p:sldLayoutId id="2147483970" r:id="rId13"/>
    <p:sldLayoutId id="2147483658" r:id="rId14"/>
    <p:sldLayoutId id="2147483659" r:id="rId15"/>
    <p:sldLayoutId id="2147483667" r:id="rId16"/>
    <p:sldLayoutId id="2147483669" r:id="rId17"/>
    <p:sldLayoutId id="2147483673" r:id="rId18"/>
    <p:sldLayoutId id="2147483951" r:id="rId19"/>
    <p:sldLayoutId id="2147483937" r:id="rId20"/>
    <p:sldLayoutId id="2147483766" r:id="rId21"/>
    <p:sldLayoutId id="2147483676" r:id="rId22"/>
    <p:sldLayoutId id="2147483949" r:id="rId23"/>
    <p:sldLayoutId id="2147483770" r:id="rId24"/>
    <p:sldLayoutId id="2147483678" r:id="rId25"/>
    <p:sldLayoutId id="2147483731" r:id="rId26"/>
    <p:sldLayoutId id="2147483746" r:id="rId27"/>
    <p:sldLayoutId id="2147483972" r:id="rId28"/>
    <p:sldLayoutId id="2147483945" r:id="rId29"/>
    <p:sldLayoutId id="2147483767" r:id="rId30"/>
    <p:sldLayoutId id="2147483943" r:id="rId31"/>
    <p:sldLayoutId id="2147483944" r:id="rId32"/>
    <p:sldLayoutId id="2147483781" r:id="rId33"/>
    <p:sldLayoutId id="2147483732" r:id="rId34"/>
    <p:sldLayoutId id="2147483733" r:id="rId35"/>
    <p:sldLayoutId id="2147483947" r:id="rId36"/>
    <p:sldLayoutId id="2147483735" r:id="rId37"/>
    <p:sldLayoutId id="2147483736" r:id="rId38"/>
    <p:sldLayoutId id="2147483737" r:id="rId39"/>
    <p:sldLayoutId id="2147483738" r:id="rId40"/>
    <p:sldLayoutId id="2147483739" r:id="rId41"/>
    <p:sldLayoutId id="2147483740" r:id="rId42"/>
    <p:sldLayoutId id="2147483741" r:id="rId43"/>
    <p:sldLayoutId id="2147483742" r:id="rId44"/>
    <p:sldLayoutId id="2147483743" r:id="rId45"/>
    <p:sldLayoutId id="2147483712" r:id="rId46"/>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27001" y="143323"/>
            <a:ext cx="1209343" cy="783777"/>
          </a:xfrm>
          <a:prstGeom prst="rect">
            <a:avLst/>
          </a:prstGeom>
        </p:spPr>
      </p:pic>
      <p:sp>
        <p:nvSpPr>
          <p:cNvPr id="7" name="Title Placeholder 1">
            <a:extLst>
              <a:ext uri="{FF2B5EF4-FFF2-40B4-BE49-F238E27FC236}">
                <a16:creationId xmlns:a16="http://schemas.microsoft.com/office/drawing/2014/main" id="{C93FCECC-85FC-D54F-AC97-D18E11343F18}"/>
              </a:ext>
            </a:extLst>
          </p:cNvPr>
          <p:cNvSpPr>
            <a:spLocks noGrp="1"/>
          </p:cNvSpPr>
          <p:nvPr>
            <p:ph type="title"/>
          </p:nvPr>
        </p:nvSpPr>
        <p:spPr bwMode="auto">
          <a:xfrm>
            <a:off x="608012" y="1504991"/>
            <a:ext cx="10975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8878" tIns="54439" rIns="108878" bIns="54439" numCol="1" anchor="ctr" anchorCtr="0" compatLnSpc="1">
            <a:prstTxWarp prst="textNoShape">
              <a:avLst/>
            </a:prstTxWarp>
          </a:bodyPr>
          <a:lstStyle/>
          <a:p>
            <a:pPr lvl="0"/>
            <a:r>
              <a:rPr lang="en-US" altLang="en-US"/>
              <a:t>Title 40pt</a:t>
            </a:r>
          </a:p>
        </p:txBody>
      </p:sp>
      <p:sp>
        <p:nvSpPr>
          <p:cNvPr id="8" name="Text Placeholder 8">
            <a:extLst>
              <a:ext uri="{FF2B5EF4-FFF2-40B4-BE49-F238E27FC236}">
                <a16:creationId xmlns:a16="http://schemas.microsoft.com/office/drawing/2014/main" id="{8CC9BEE7-503D-9F41-AF8F-51BD81B609A3}"/>
              </a:ext>
            </a:extLst>
          </p:cNvPr>
          <p:cNvSpPr>
            <a:spLocks noGrp="1"/>
          </p:cNvSpPr>
          <p:nvPr>
            <p:ph type="body" idx="1"/>
          </p:nvPr>
        </p:nvSpPr>
        <p:spPr bwMode="auto">
          <a:xfrm>
            <a:off x="608012" y="2898331"/>
            <a:ext cx="10821853" cy="3685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8878" tIns="54439" rIns="108878" bIns="54439" numCol="1" anchor="t" anchorCtr="0" compatLnSpc="1">
            <a:prstTxWarp prst="textNoShape">
              <a:avLst/>
            </a:prstTxWarp>
          </a:bodyPr>
          <a:lstStyle/>
          <a:p>
            <a:pPr lvl="0"/>
            <a:r>
              <a:rPr lang="en-GB" altLang="en-US"/>
              <a:t>Body text size 24pt</a:t>
            </a:r>
          </a:p>
          <a:p>
            <a:pPr lvl="0"/>
            <a:endParaRPr lang="en-GB" altLang="en-US"/>
          </a:p>
        </p:txBody>
      </p:sp>
      <p:pic>
        <p:nvPicPr>
          <p:cNvPr id="6" name="Picture 5">
            <a:extLst>
              <a:ext uri="{FF2B5EF4-FFF2-40B4-BE49-F238E27FC236}">
                <a16:creationId xmlns:a16="http://schemas.microsoft.com/office/drawing/2014/main" id="{9F1557F4-CE67-7E44-B1F9-A53CDCB21B4B}"/>
              </a:ext>
            </a:extLst>
          </p:cNvPr>
          <p:cNvPicPr>
            <a:picLocks noChangeAspect="1"/>
          </p:cNvPicPr>
          <p:nvPr userDrawn="1"/>
        </p:nvPicPr>
        <p:blipFill>
          <a:blip r:embed="rId15"/>
          <a:stretch>
            <a:fillRect/>
          </a:stretch>
        </p:blipFill>
        <p:spPr>
          <a:xfrm>
            <a:off x="11403369" y="155344"/>
            <a:ext cx="635957" cy="1242103"/>
          </a:xfrm>
          <a:prstGeom prst="rect">
            <a:avLst/>
          </a:prstGeom>
        </p:spPr>
      </p:pic>
    </p:spTree>
    <p:extLst>
      <p:ext uri="{BB962C8B-B14F-4D97-AF65-F5344CB8AC3E}">
        <p14:creationId xmlns:p14="http://schemas.microsoft.com/office/powerpoint/2010/main" val="2016148695"/>
      </p:ext>
    </p:extLst>
  </p:cSld>
  <p:clrMap bg1="lt1" tx1="dk1" bg2="lt2" tx2="dk2" accent1="accent1" accent2="accent2" accent3="accent3" accent4="accent4" accent5="accent5" accent6="accent6" hlink="hlink" folHlink="folHlink"/>
  <p:sldLayoutIdLst>
    <p:sldLayoutId id="2147483787" r:id="rId1"/>
    <p:sldLayoutId id="2147483831" r:id="rId2"/>
    <p:sldLayoutId id="2147483725" r:id="rId3"/>
    <p:sldLayoutId id="2147483728" r:id="rId4"/>
    <p:sldLayoutId id="2147483726" r:id="rId5"/>
    <p:sldLayoutId id="2147483727" r:id="rId6"/>
    <p:sldLayoutId id="2147483724" r:id="rId7"/>
    <p:sldLayoutId id="2147483723" r:id="rId8"/>
    <p:sldLayoutId id="2147483701" r:id="rId9"/>
    <p:sldLayoutId id="2147483703" r:id="rId10"/>
    <p:sldLayoutId id="2147483702" r:id="rId11"/>
    <p:sldLayoutId id="2147483786" r:id="rId12"/>
  </p:sldLayoutIdLst>
  <p:txStyles>
    <p:title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p:titleStyle>
    <p:bodyStyle>
      <a:lvl1pPr marL="3175" indent="0" algn="l" defTabSz="914400" rtl="0" eaLnBrk="1" latinLnBrk="0" hangingPunct="1">
        <a:lnSpc>
          <a:spcPct val="90000"/>
        </a:lnSpc>
        <a:spcBef>
          <a:spcPts val="1000"/>
        </a:spcBef>
        <a:buClr>
          <a:schemeClr val="accent1"/>
        </a:buClr>
        <a:buFont typeface="Arial" panose="020B0604020202020204" pitchFamily="34" charset="0"/>
        <a:buNone/>
        <a:tabLst/>
        <a:defRPr sz="2400" kern="1200">
          <a:solidFill>
            <a:schemeClr val="tx1"/>
          </a:solidFill>
          <a:latin typeface="Arial" panose="020B0604020202020204" pitchFamily="34" charset="0"/>
          <a:ea typeface="+mn-ea"/>
          <a:cs typeface="Arial" panose="020B0604020202020204" pitchFamily="34" charset="0"/>
        </a:defRPr>
      </a:lvl1pPr>
      <a:lvl2pPr marL="935038" indent="-458788" algn="l" defTabSz="914400" rtl="0" eaLnBrk="1" latinLnBrk="0" hangingPunct="1">
        <a:lnSpc>
          <a:spcPct val="90000"/>
        </a:lnSpc>
        <a:spcBef>
          <a:spcPts val="500"/>
        </a:spcBef>
        <a:buClr>
          <a:schemeClr val="accent1"/>
        </a:buClr>
        <a:buFont typeface="Arial" panose="020B0604020202020204" pitchFamily="34" charset="0"/>
        <a:buChar char="•"/>
        <a:tabLst/>
        <a:defRPr sz="2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7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77"/>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7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9" name="Google Shape;9;p7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10" name="Google Shape;10;p7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b="0" i="0" u="none" strike="noStrike" cap="none">
                <a:solidFill>
                  <a:srgbClr val="888888"/>
                </a:solidFill>
                <a:latin typeface="Calibri"/>
                <a:ea typeface="Calibri"/>
                <a:cs typeface="Calibri"/>
                <a:sym typeface="Calibri"/>
              </a:defRPr>
            </a:lvl1pPr>
            <a:lvl2pPr marL="0" marR="0" lvl="1" indent="0" algn="r" rtl="0">
              <a:spcBef>
                <a:spcPts val="0"/>
              </a:spcBef>
              <a:buNone/>
              <a:defRPr sz="800" b="0" i="0" u="none" strike="noStrike" cap="none">
                <a:solidFill>
                  <a:srgbClr val="888888"/>
                </a:solidFill>
                <a:latin typeface="Calibri"/>
                <a:ea typeface="Calibri"/>
                <a:cs typeface="Calibri"/>
                <a:sym typeface="Calibri"/>
              </a:defRPr>
            </a:lvl2pPr>
            <a:lvl3pPr marL="0" marR="0" lvl="2" indent="0" algn="r" rtl="0">
              <a:spcBef>
                <a:spcPts val="0"/>
              </a:spcBef>
              <a:buNone/>
              <a:defRPr sz="800" b="0" i="0" u="none" strike="noStrike" cap="none">
                <a:solidFill>
                  <a:srgbClr val="888888"/>
                </a:solidFill>
                <a:latin typeface="Calibri"/>
                <a:ea typeface="Calibri"/>
                <a:cs typeface="Calibri"/>
                <a:sym typeface="Calibri"/>
              </a:defRPr>
            </a:lvl3pPr>
            <a:lvl4pPr marL="0" marR="0" lvl="3" indent="0" algn="r" rtl="0">
              <a:spcBef>
                <a:spcPts val="0"/>
              </a:spcBef>
              <a:buNone/>
              <a:defRPr sz="800" b="0" i="0" u="none" strike="noStrike" cap="none">
                <a:solidFill>
                  <a:srgbClr val="888888"/>
                </a:solidFill>
                <a:latin typeface="Calibri"/>
                <a:ea typeface="Calibri"/>
                <a:cs typeface="Calibri"/>
                <a:sym typeface="Calibri"/>
              </a:defRPr>
            </a:lvl4pPr>
            <a:lvl5pPr marL="0" marR="0" lvl="4" indent="0" algn="r" rtl="0">
              <a:spcBef>
                <a:spcPts val="0"/>
              </a:spcBef>
              <a:buNone/>
              <a:defRPr sz="800" b="0" i="0" u="none" strike="noStrike" cap="none">
                <a:solidFill>
                  <a:srgbClr val="888888"/>
                </a:solidFill>
                <a:latin typeface="Calibri"/>
                <a:ea typeface="Calibri"/>
                <a:cs typeface="Calibri"/>
                <a:sym typeface="Calibri"/>
              </a:defRPr>
            </a:lvl5pPr>
            <a:lvl6pPr marL="0" marR="0" lvl="5" indent="0" algn="r" rtl="0">
              <a:spcBef>
                <a:spcPts val="0"/>
              </a:spcBef>
              <a:buNone/>
              <a:defRPr sz="800" b="0" i="0" u="none" strike="noStrike" cap="none">
                <a:solidFill>
                  <a:srgbClr val="888888"/>
                </a:solidFill>
                <a:latin typeface="Calibri"/>
                <a:ea typeface="Calibri"/>
                <a:cs typeface="Calibri"/>
                <a:sym typeface="Calibri"/>
              </a:defRPr>
            </a:lvl6pPr>
            <a:lvl7pPr marL="0" marR="0" lvl="6" indent="0" algn="r" rtl="0">
              <a:spcBef>
                <a:spcPts val="0"/>
              </a:spcBef>
              <a:buNone/>
              <a:defRPr sz="800" b="0" i="0" u="none" strike="noStrike" cap="none">
                <a:solidFill>
                  <a:srgbClr val="888888"/>
                </a:solidFill>
                <a:latin typeface="Calibri"/>
                <a:ea typeface="Calibri"/>
                <a:cs typeface="Calibri"/>
                <a:sym typeface="Calibri"/>
              </a:defRPr>
            </a:lvl7pPr>
            <a:lvl8pPr marL="0" marR="0" lvl="7" indent="0" algn="r" rtl="0">
              <a:spcBef>
                <a:spcPts val="0"/>
              </a:spcBef>
              <a:buNone/>
              <a:defRPr sz="800" b="0" i="0" u="none" strike="noStrike" cap="none">
                <a:solidFill>
                  <a:srgbClr val="888888"/>
                </a:solidFill>
                <a:latin typeface="Calibri"/>
                <a:ea typeface="Calibri"/>
                <a:cs typeface="Calibri"/>
                <a:sym typeface="Calibri"/>
              </a:defRPr>
            </a:lvl8pPr>
            <a:lvl9pPr marL="0" marR="0" lvl="8" indent="0" algn="r" rtl="0">
              <a:spcBef>
                <a:spcPts val="0"/>
              </a:spcBef>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974" r:id="rId1"/>
    <p:sldLayoutId id="2147483975"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27001" y="143323"/>
            <a:ext cx="1209343" cy="783777"/>
          </a:xfrm>
          <a:prstGeom prst="rect">
            <a:avLst/>
          </a:prstGeom>
        </p:spPr>
      </p:pic>
      <p:sp>
        <p:nvSpPr>
          <p:cNvPr id="7" name="Title Placeholder 1">
            <a:extLst>
              <a:ext uri="{FF2B5EF4-FFF2-40B4-BE49-F238E27FC236}">
                <a16:creationId xmlns:a16="http://schemas.microsoft.com/office/drawing/2014/main" id="{C93FCECC-85FC-D54F-AC97-D18E11343F18}"/>
              </a:ext>
            </a:extLst>
          </p:cNvPr>
          <p:cNvSpPr>
            <a:spLocks noGrp="1"/>
          </p:cNvSpPr>
          <p:nvPr>
            <p:ph type="title"/>
          </p:nvPr>
        </p:nvSpPr>
        <p:spPr bwMode="auto">
          <a:xfrm>
            <a:off x="608012" y="1504991"/>
            <a:ext cx="10975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8878" tIns="54439" rIns="108878" bIns="54439" numCol="1" anchor="ctr" anchorCtr="0" compatLnSpc="1">
            <a:prstTxWarp prst="textNoShape">
              <a:avLst/>
            </a:prstTxWarp>
          </a:bodyPr>
          <a:lstStyle/>
          <a:p>
            <a:pPr lvl="0"/>
            <a:r>
              <a:rPr lang="en-US" altLang="en-US"/>
              <a:t>Title 40pt</a:t>
            </a:r>
          </a:p>
        </p:txBody>
      </p:sp>
      <p:sp>
        <p:nvSpPr>
          <p:cNvPr id="8" name="Text Placeholder 8">
            <a:extLst>
              <a:ext uri="{FF2B5EF4-FFF2-40B4-BE49-F238E27FC236}">
                <a16:creationId xmlns:a16="http://schemas.microsoft.com/office/drawing/2014/main" id="{8CC9BEE7-503D-9F41-AF8F-51BD81B609A3}"/>
              </a:ext>
            </a:extLst>
          </p:cNvPr>
          <p:cNvSpPr>
            <a:spLocks noGrp="1"/>
          </p:cNvSpPr>
          <p:nvPr>
            <p:ph type="body" idx="1"/>
          </p:nvPr>
        </p:nvSpPr>
        <p:spPr bwMode="auto">
          <a:xfrm>
            <a:off x="608012" y="2898331"/>
            <a:ext cx="10821853" cy="3685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8878" tIns="54439" rIns="108878" bIns="54439" numCol="1" anchor="t" anchorCtr="0" compatLnSpc="1">
            <a:prstTxWarp prst="textNoShape">
              <a:avLst/>
            </a:prstTxWarp>
          </a:bodyPr>
          <a:lstStyle/>
          <a:p>
            <a:pPr lvl="0"/>
            <a:r>
              <a:rPr lang="en-GB" altLang="en-US"/>
              <a:t>Body text size 24pt</a:t>
            </a:r>
          </a:p>
          <a:p>
            <a:pPr lvl="0"/>
            <a:endParaRPr lang="en-GB" altLang="en-US"/>
          </a:p>
        </p:txBody>
      </p:sp>
      <p:pic>
        <p:nvPicPr>
          <p:cNvPr id="6" name="Picture 5">
            <a:extLst>
              <a:ext uri="{FF2B5EF4-FFF2-40B4-BE49-F238E27FC236}">
                <a16:creationId xmlns:a16="http://schemas.microsoft.com/office/drawing/2014/main" id="{9F1557F4-CE67-7E44-B1F9-A53CDCB21B4B}"/>
              </a:ext>
            </a:extLst>
          </p:cNvPr>
          <p:cNvPicPr>
            <a:picLocks noChangeAspect="1"/>
          </p:cNvPicPr>
          <p:nvPr userDrawn="1"/>
        </p:nvPicPr>
        <p:blipFill>
          <a:blip r:embed="rId16"/>
          <a:stretch>
            <a:fillRect/>
          </a:stretch>
        </p:blipFill>
        <p:spPr>
          <a:xfrm>
            <a:off x="11403369" y="155344"/>
            <a:ext cx="635957" cy="1242103"/>
          </a:xfrm>
          <a:prstGeom prst="rect">
            <a:avLst/>
          </a:prstGeom>
        </p:spPr>
      </p:pic>
    </p:spTree>
    <p:extLst>
      <p:ext uri="{BB962C8B-B14F-4D97-AF65-F5344CB8AC3E}">
        <p14:creationId xmlns:p14="http://schemas.microsoft.com/office/powerpoint/2010/main" val="2016148695"/>
      </p:ext>
    </p:extLst>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 id="2147483997" r:id="rId12"/>
    <p:sldLayoutId id="2147483832" r:id="rId13"/>
  </p:sldLayoutIdLst>
  <p:txStyles>
    <p:title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p:titleStyle>
    <p:bodyStyle>
      <a:lvl1pPr marL="3175" indent="0" algn="l" defTabSz="914400" rtl="0" eaLnBrk="1" latinLnBrk="0" hangingPunct="1">
        <a:lnSpc>
          <a:spcPct val="90000"/>
        </a:lnSpc>
        <a:spcBef>
          <a:spcPts val="1000"/>
        </a:spcBef>
        <a:buClr>
          <a:schemeClr val="accent1"/>
        </a:buClr>
        <a:buFont typeface="Arial" panose="020B0604020202020204" pitchFamily="34" charset="0"/>
        <a:buNone/>
        <a:tabLst/>
        <a:defRPr sz="2400" kern="1200">
          <a:solidFill>
            <a:schemeClr val="tx1"/>
          </a:solidFill>
          <a:latin typeface="Arial" panose="020B0604020202020204" pitchFamily="34" charset="0"/>
          <a:ea typeface="+mn-ea"/>
          <a:cs typeface="Arial" panose="020B0604020202020204" pitchFamily="34" charset="0"/>
        </a:defRPr>
      </a:lvl1pPr>
      <a:lvl2pPr marL="935038" indent="-458788" algn="l" defTabSz="914400" rtl="0" eaLnBrk="1" latinLnBrk="0" hangingPunct="1">
        <a:lnSpc>
          <a:spcPct val="90000"/>
        </a:lnSpc>
        <a:spcBef>
          <a:spcPts val="500"/>
        </a:spcBef>
        <a:buClr>
          <a:schemeClr val="accent1"/>
        </a:buClr>
        <a:buFont typeface="Arial" panose="020B0604020202020204" pitchFamily="34" charset="0"/>
        <a:buChar char="•"/>
        <a:tabLst/>
        <a:defRPr sz="2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1117E7-EC14-40DB-8571-0C47605260FD}" type="datetimeFigureOut">
              <a:rPr lang="en-GB" smtClean="0"/>
              <a:t>24/11/2023</a:t>
            </a:fld>
            <a:endParaRPr lang="en-GB"/>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EE0B0E-586A-400D-B4AA-A3F5800DBA17}" type="slidenum">
              <a:rPr lang="en-GB" smtClean="0"/>
              <a:t>‹#›</a:t>
            </a:fld>
            <a:endParaRPr lang="en-GB"/>
          </a:p>
        </p:txBody>
      </p:sp>
    </p:spTree>
    <p:extLst>
      <p:ext uri="{BB962C8B-B14F-4D97-AF65-F5344CB8AC3E}">
        <p14:creationId xmlns:p14="http://schemas.microsoft.com/office/powerpoint/2010/main" val="224440334"/>
      </p:ext>
    </p:extLst>
  </p:cSld>
  <p:clrMap bg1="lt1" tx1="dk1" bg2="lt2" tx2="dk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 id="2147484010"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59"/>
        <p:cNvGrpSpPr/>
        <p:nvPr/>
      </p:nvGrpSpPr>
      <p:grpSpPr>
        <a:xfrm>
          <a:off x="0" y="0"/>
          <a:ext cx="0" cy="0"/>
          <a:chOff x="0" y="0"/>
          <a:chExt cx="0" cy="0"/>
        </a:xfrm>
      </p:grpSpPr>
      <p:sp>
        <p:nvSpPr>
          <p:cNvPr id="60" name="Google Shape;6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1" name="Google Shape;6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2" name="Google Shape;6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3" name="Google Shape;6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4" name="Google Shape;6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046404114"/>
      </p:ext>
    </p:extLst>
  </p:cSld>
  <p:clrMap bg1="lt1" tx1="dk1" bg2="dk2" tx2="lt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16" r:id="rId5"/>
    <p:sldLayoutId id="2147484017" r:id="rId6"/>
    <p:sldLayoutId id="2147484018" r:id="rId7"/>
    <p:sldLayoutId id="2147484019" r:id="rId8"/>
    <p:sldLayoutId id="2147484020" r:id="rId9"/>
    <p:sldLayoutId id="2147484021" r:id="rId10"/>
    <p:sldLayoutId id="2147484022" r:id="rId11"/>
    <p:sldLayoutId id="2147484023"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9.xml"/></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59.xml"/><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59.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59.xml"/><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hyperlink" Target="NULL" TargetMode="External"/><Relationship Id="rId7"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27.xml"/><Relationship Id="rId6" Type="http://schemas.openxmlformats.org/officeDocument/2006/relationships/hyperlink" Target="https://www.linkedin.com/in/kay-kukoyi/" TargetMode="External"/><Relationship Id="rId5" Type="http://schemas.openxmlformats.org/officeDocument/2006/relationships/hyperlink" Target="mailto:hi@purposefulgroup.com" TargetMode="External"/><Relationship Id="rId10" Type="http://schemas.openxmlformats.org/officeDocument/2006/relationships/image" Target="../media/image65.svg"/><Relationship Id="rId4" Type="http://schemas.openxmlformats.org/officeDocument/2006/relationships/hyperlink" Target="http://www.purposefulgroup.com/" TargetMode="External"/><Relationship Id="rId9" Type="http://schemas.openxmlformats.org/officeDocument/2006/relationships/image" Target="../media/image64.png"/></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94.xml"/></Relationships>
</file>

<file path=ppt/slides/_rels/slide1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16.xml"/><Relationship Id="rId1" Type="http://schemas.openxmlformats.org/officeDocument/2006/relationships/slideLayout" Target="../slideLayouts/slideLayout94.xml"/><Relationship Id="rId6" Type="http://schemas.openxmlformats.org/officeDocument/2006/relationships/image" Target="../media/image70.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1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7.xml"/><Relationship Id="rId1" Type="http://schemas.openxmlformats.org/officeDocument/2006/relationships/slideLayout" Target="../slideLayouts/slideLayout94.xml"/></Relationships>
</file>

<file path=ppt/slides/_rels/slide1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8.xml"/><Relationship Id="rId1" Type="http://schemas.openxmlformats.org/officeDocument/2006/relationships/slideLayout" Target="../slideLayouts/slideLayout94.xml"/></Relationships>
</file>

<file path=ppt/slides/_rels/slide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8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4.xml"/></Relationships>
</file>

<file path=ppt/slides/_rels/slide2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1.xml"/><Relationship Id="rId1" Type="http://schemas.openxmlformats.org/officeDocument/2006/relationships/slideLayout" Target="../slideLayouts/slideLayout94.xml"/><Relationship Id="rId4" Type="http://schemas.openxmlformats.org/officeDocument/2006/relationships/hyperlink" Target="https://humble-magenta.vercel.app/"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4.xml"/></Relationships>
</file>

<file path=ppt/slides/_rels/slide2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3.xml"/><Relationship Id="rId1" Type="http://schemas.openxmlformats.org/officeDocument/2006/relationships/slideLayout" Target="../slideLayouts/slideLayout94.xml"/><Relationship Id="rId4" Type="http://schemas.openxmlformats.org/officeDocument/2006/relationships/comments" Target="../comments/comment1.xml"/></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4.xml"/><Relationship Id="rId1" Type="http://schemas.openxmlformats.org/officeDocument/2006/relationships/slideLayout" Target="../slideLayouts/slideLayout94.xml"/><Relationship Id="rId4" Type="http://schemas.openxmlformats.org/officeDocument/2006/relationships/hyperlink" Target="https://humble-magenta.vercel.app/"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5.xml"/><Relationship Id="rId1" Type="http://schemas.openxmlformats.org/officeDocument/2006/relationships/slideLayout" Target="../slideLayouts/slideLayout94.xml"/><Relationship Id="rId4" Type="http://schemas.openxmlformats.org/officeDocument/2006/relationships/comments" Target="../comments/comment2.xml"/></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6.xml"/><Relationship Id="rId1" Type="http://schemas.openxmlformats.org/officeDocument/2006/relationships/slideLayout" Target="../slideLayouts/slideLayout94.xml"/></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7.xml"/><Relationship Id="rId1" Type="http://schemas.openxmlformats.org/officeDocument/2006/relationships/slideLayout" Target="../slideLayouts/slideLayout94.xml"/><Relationship Id="rId4" Type="http://schemas.openxmlformats.org/officeDocument/2006/relationships/hyperlink" Target="https://humble-magenta.vercel.app/"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8.xml"/><Relationship Id="rId1" Type="http://schemas.openxmlformats.org/officeDocument/2006/relationships/slideLayout" Target="../slideLayouts/slideLayout94.xml"/><Relationship Id="rId4" Type="http://schemas.openxmlformats.org/officeDocument/2006/relationships/comments" Target="../comments/comment3.xml"/></Relationships>
</file>

<file path=ppt/slides/_rels/slide3.xml.rels><?xml version="1.0" encoding="UTF-8" standalone="yes"?>
<Relationships xmlns="http://schemas.openxmlformats.org/package/2006/relationships"><Relationship Id="rId8" Type="http://schemas.openxmlformats.org/officeDocument/2006/relationships/hyperlink" Target="mailto:ag@gisbornepartners.com" TargetMode="External"/><Relationship Id="rId3" Type="http://schemas.openxmlformats.org/officeDocument/2006/relationships/notesSlide" Target="../notesSlides/notesSlide2.xml"/><Relationship Id="rId7" Type="http://schemas.openxmlformats.org/officeDocument/2006/relationships/image" Target="../media/image28.png"/><Relationship Id="rId12" Type="http://schemas.openxmlformats.org/officeDocument/2006/relationships/image" Target="../media/image34.png"/><Relationship Id="rId2" Type="http://schemas.openxmlformats.org/officeDocument/2006/relationships/slideLayout" Target="../slideLayouts/slideLayout83.xml"/><Relationship Id="rId1" Type="http://schemas.openxmlformats.org/officeDocument/2006/relationships/themeOverride" Target="../theme/themeOverride1.xml"/><Relationship Id="rId6" Type="http://schemas.openxmlformats.org/officeDocument/2006/relationships/image" Target="../media/image27.png"/><Relationship Id="rId11" Type="http://schemas.openxmlformats.org/officeDocument/2006/relationships/image" Target="../media/image33.png"/><Relationship Id="rId5" Type="http://schemas.openxmlformats.org/officeDocument/2006/relationships/image" Target="../media/image26.png"/><Relationship Id="rId10" Type="http://schemas.openxmlformats.org/officeDocument/2006/relationships/image" Target="../media/image32.png"/><Relationship Id="rId4" Type="http://schemas.openxmlformats.org/officeDocument/2006/relationships/image" Target="../media/image25.png"/><Relationship Id="rId9" Type="http://schemas.openxmlformats.org/officeDocument/2006/relationships/image" Target="../media/image31.png"/></Relationships>
</file>

<file path=ppt/slides/_rels/slide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9.xml"/><Relationship Id="rId1" Type="http://schemas.openxmlformats.org/officeDocument/2006/relationships/slideLayout" Target="../slideLayouts/slideLayout94.xml"/></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0.xml"/><Relationship Id="rId1" Type="http://schemas.openxmlformats.org/officeDocument/2006/relationships/slideLayout" Target="../slideLayouts/slideLayout94.xml"/></Relationships>
</file>

<file path=ppt/slides/_rels/slide3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1.xml"/><Relationship Id="rId1" Type="http://schemas.openxmlformats.org/officeDocument/2006/relationships/slideLayout" Target="../slideLayouts/slideLayout94.xml"/></Relationships>
</file>

<file path=ppt/slides/_rels/slide3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2.xml"/><Relationship Id="rId1" Type="http://schemas.openxmlformats.org/officeDocument/2006/relationships/slideLayout" Target="../slideLayouts/slideLayout94.xml"/></Relationships>
</file>

<file path=ppt/slides/_rels/slide34.xml.rels><?xml version="1.0" encoding="UTF-8" standalone="yes"?>
<Relationships xmlns="http://schemas.openxmlformats.org/package/2006/relationships"><Relationship Id="rId3" Type="http://schemas.openxmlformats.org/officeDocument/2006/relationships/hyperlink" Target="https://humble-magenta-web.vercel.app/?id=388c7cc9-6a1f-485b-a112-d72ed2025ff7&amp;name=Purple" TargetMode="External"/><Relationship Id="rId2" Type="http://schemas.openxmlformats.org/officeDocument/2006/relationships/notesSlide" Target="../notesSlides/notesSlide33.xml"/><Relationship Id="rId1" Type="http://schemas.openxmlformats.org/officeDocument/2006/relationships/slideLayout" Target="../slideLayouts/slideLayout94.xml"/></Relationships>
</file>

<file path=ppt/slides/_rels/slide3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84.jpg"/><Relationship Id="rId7" Type="http://schemas.openxmlformats.org/officeDocument/2006/relationships/hyperlink" Target="mailto:Mahdi@thehumbleai.com" TargetMode="External"/><Relationship Id="rId12" Type="http://schemas.openxmlformats.org/officeDocument/2006/relationships/image" Target="../media/image87.png"/><Relationship Id="rId2" Type="http://schemas.openxmlformats.org/officeDocument/2006/relationships/notesSlide" Target="../notesSlides/notesSlide34.xml"/><Relationship Id="rId1" Type="http://schemas.openxmlformats.org/officeDocument/2006/relationships/slideLayout" Target="../slideLayouts/slideLayout94.xml"/><Relationship Id="rId6" Type="http://schemas.openxmlformats.org/officeDocument/2006/relationships/image" Target="../media/image85.png"/><Relationship Id="rId11" Type="http://schemas.openxmlformats.org/officeDocument/2006/relationships/image" Target="../media/image86.png"/><Relationship Id="rId5" Type="http://schemas.openxmlformats.org/officeDocument/2006/relationships/hyperlink" Target="https://www.linkedin.com/in/mahdishariff/" TargetMode="External"/><Relationship Id="rId10" Type="http://schemas.openxmlformats.org/officeDocument/2006/relationships/image" Target="../media/image32.png"/><Relationship Id="rId4" Type="http://schemas.openxmlformats.org/officeDocument/2006/relationships/image" Target="../media/image76.png"/><Relationship Id="rId9" Type="http://schemas.openxmlformats.org/officeDocument/2006/relationships/hyperlink" Target="http://www.thehumbleai.com/"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8.jpeg"/><Relationship Id="rId1" Type="http://schemas.openxmlformats.org/officeDocument/2006/relationships/slideLayout" Target="../slideLayouts/slideLayout83.xml"/><Relationship Id="rId5" Type="http://schemas.openxmlformats.org/officeDocument/2006/relationships/image" Target="../media/image27.png"/><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25.png"/><Relationship Id="rId1" Type="http://schemas.openxmlformats.org/officeDocument/2006/relationships/slideLayout" Target="../slideLayouts/slideLayout83.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xml"/><Relationship Id="rId1" Type="http://schemas.openxmlformats.org/officeDocument/2006/relationships/slideLayout" Target="../slideLayouts/slideLayout59.xml"/><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7.jp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59.xml"/><Relationship Id="rId6" Type="http://schemas.openxmlformats.org/officeDocument/2006/relationships/image" Target="../media/image40.jpg"/><Relationship Id="rId11" Type="http://schemas.openxmlformats.org/officeDocument/2006/relationships/image" Target="../media/image45.png"/><Relationship Id="rId5" Type="http://schemas.openxmlformats.org/officeDocument/2006/relationships/image" Target="../media/image39.jpeg"/><Relationship Id="rId15" Type="http://schemas.openxmlformats.org/officeDocument/2006/relationships/image" Target="../media/image49.png"/><Relationship Id="rId10" Type="http://schemas.openxmlformats.org/officeDocument/2006/relationships/image" Target="../media/image44.jpeg"/><Relationship Id="rId4" Type="http://schemas.openxmlformats.org/officeDocument/2006/relationships/image" Target="../media/image38.jpg"/><Relationship Id="rId9" Type="http://schemas.openxmlformats.org/officeDocument/2006/relationships/image" Target="../media/image43.png"/><Relationship Id="rId14" Type="http://schemas.openxmlformats.org/officeDocument/2006/relationships/image" Target="../media/image48.png"/></Relationships>
</file>

<file path=ppt/slides/_rels/slide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5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9.xml"/></Relationships>
</file>

<file path=ppt/slides/_rels/slide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59.xml"/><Relationship Id="rId4" Type="http://schemas.openxmlformats.org/officeDocument/2006/relationships/image" Target="../media/image52.png"/></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5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D1B32"/>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F7EF1F4-0467-85FD-0209-87A7D3AF1D0A}"/>
              </a:ext>
            </a:extLst>
          </p:cNvPr>
          <p:cNvSpPr txBox="1"/>
          <p:nvPr/>
        </p:nvSpPr>
        <p:spPr>
          <a:xfrm>
            <a:off x="292325" y="2382561"/>
            <a:ext cx="6562288" cy="2308324"/>
          </a:xfrm>
          <a:prstGeom prst="rect">
            <a:avLst/>
          </a:prstGeom>
          <a:noFill/>
        </p:spPr>
        <p:txBody>
          <a:bodyPr wrap="square" rtlCol="0">
            <a:spAutoFit/>
          </a:bodyPr>
          <a:lstStyle/>
          <a:p>
            <a:pPr defTabSz="914424">
              <a:defRPr/>
            </a:pPr>
            <a:r>
              <a:rPr lang="en-US" sz="7200" dirty="0">
                <a:solidFill>
                  <a:prstClr val="white"/>
                </a:solidFill>
                <a:latin typeface="Bebas Neue" panose="020B0606020202050201" pitchFamily="34" charset="77"/>
              </a:rPr>
              <a:t>Digital adoption and transformation</a:t>
            </a:r>
            <a:endParaRPr lang="en-GB" sz="7200" dirty="0">
              <a:solidFill>
                <a:prstClr val="white"/>
              </a:solidFill>
              <a:latin typeface="Bebas Neue" panose="020B0606020202050201" pitchFamily="34" charset="77"/>
            </a:endParaRPr>
          </a:p>
        </p:txBody>
      </p:sp>
      <p:pic>
        <p:nvPicPr>
          <p:cNvPr id="4" name="Picture 3" descr="A picture containing text, pool ball, clipart&#10;&#10;Description automatically generated">
            <a:extLst>
              <a:ext uri="{FF2B5EF4-FFF2-40B4-BE49-F238E27FC236}">
                <a16:creationId xmlns:a16="http://schemas.microsoft.com/office/drawing/2014/main" id="{49DF0854-0616-4018-FEE5-3036DA021C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6953" y="5454594"/>
            <a:ext cx="3432099" cy="924585"/>
          </a:xfrm>
          <a:prstGeom prst="rect">
            <a:avLst/>
          </a:prstGeom>
        </p:spPr>
      </p:pic>
      <p:pic>
        <p:nvPicPr>
          <p:cNvPr id="6" name="Picture 5" descr="A picture containing person, standing, arch, crowd&#10;&#10;Description automatically generated">
            <a:extLst>
              <a:ext uri="{FF2B5EF4-FFF2-40B4-BE49-F238E27FC236}">
                <a16:creationId xmlns:a16="http://schemas.microsoft.com/office/drawing/2014/main" id="{025CCD02-1038-DB82-E519-2AD0F94ED5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8816" y="0"/>
            <a:ext cx="5663184" cy="6858000"/>
          </a:xfrm>
          <a:prstGeom prst="rect">
            <a:avLst/>
          </a:prstGeom>
        </p:spPr>
      </p:pic>
      <p:pic>
        <p:nvPicPr>
          <p:cNvPr id="3" name="Picture 2" descr="A group of arrows pointing up&#10;&#10;Description automatically generated">
            <a:extLst>
              <a:ext uri="{FF2B5EF4-FFF2-40B4-BE49-F238E27FC236}">
                <a16:creationId xmlns:a16="http://schemas.microsoft.com/office/drawing/2014/main" id="{DDD94281-5DDC-4A60-E53A-245EC649DE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128314"/>
            <a:ext cx="3026953" cy="1729687"/>
          </a:xfrm>
          <a:prstGeom prst="rect">
            <a:avLst/>
          </a:prstGeom>
        </p:spPr>
      </p:pic>
      <p:grpSp>
        <p:nvGrpSpPr>
          <p:cNvPr id="5" name="Group 4">
            <a:extLst>
              <a:ext uri="{FF2B5EF4-FFF2-40B4-BE49-F238E27FC236}">
                <a16:creationId xmlns:a16="http://schemas.microsoft.com/office/drawing/2014/main" id="{C13BE0EC-A98E-D620-17A1-A5FF07062244}"/>
              </a:ext>
            </a:extLst>
          </p:cNvPr>
          <p:cNvGrpSpPr/>
          <p:nvPr/>
        </p:nvGrpSpPr>
        <p:grpSpPr>
          <a:xfrm>
            <a:off x="317390" y="306162"/>
            <a:ext cx="4154300" cy="1598839"/>
            <a:chOff x="317389" y="306161"/>
            <a:chExt cx="4154300" cy="1598839"/>
          </a:xfrm>
        </p:grpSpPr>
        <p:pic>
          <p:nvPicPr>
            <p:cNvPr id="7" name="Picture 6" descr="A blue circle with white text&#10;&#10;Description automatically generated">
              <a:extLst>
                <a:ext uri="{FF2B5EF4-FFF2-40B4-BE49-F238E27FC236}">
                  <a16:creationId xmlns:a16="http://schemas.microsoft.com/office/drawing/2014/main" id="{44D66262-8563-6DBD-CC9B-2EA3676D37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6438" y="539749"/>
              <a:ext cx="1365251" cy="1365251"/>
            </a:xfrm>
            <a:prstGeom prst="rect">
              <a:avLst/>
            </a:prstGeom>
          </p:spPr>
        </p:pic>
        <p:pic>
          <p:nvPicPr>
            <p:cNvPr id="8" name="Picture 7" descr="A yellow and black sign&#10;&#10;Description automatically generated with low confidence">
              <a:extLst>
                <a:ext uri="{FF2B5EF4-FFF2-40B4-BE49-F238E27FC236}">
                  <a16:creationId xmlns:a16="http://schemas.microsoft.com/office/drawing/2014/main" id="{1FBFD80A-46CB-1FAF-8D14-CC54D1C1F2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389" y="306161"/>
              <a:ext cx="3468961" cy="932830"/>
            </a:xfrm>
            <a:prstGeom prst="rect">
              <a:avLst/>
            </a:prstGeom>
          </p:spPr>
        </p:pic>
      </p:grpSp>
      <p:sp>
        <p:nvSpPr>
          <p:cNvPr id="2" name="TextBox 1">
            <a:extLst>
              <a:ext uri="{FF2B5EF4-FFF2-40B4-BE49-F238E27FC236}">
                <a16:creationId xmlns:a16="http://schemas.microsoft.com/office/drawing/2014/main" id="{D126CE23-C9D0-417A-6999-BD44F44A4A6B}"/>
              </a:ext>
            </a:extLst>
          </p:cNvPr>
          <p:cNvSpPr txBox="1"/>
          <p:nvPr/>
        </p:nvSpPr>
        <p:spPr>
          <a:xfrm>
            <a:off x="6034306" y="365177"/>
            <a:ext cx="2970367" cy="523220"/>
          </a:xfrm>
          <a:prstGeom prst="rect">
            <a:avLst/>
          </a:prstGeom>
          <a:noFill/>
        </p:spPr>
        <p:txBody>
          <a:bodyPr wrap="square" rtlCol="0">
            <a:spAutoFit/>
          </a:bodyPr>
          <a:lstStyle/>
          <a:p>
            <a:pPr defTabSz="914424">
              <a:defRPr/>
            </a:pPr>
            <a:r>
              <a:rPr lang="en-GB" sz="2800" dirty="0">
                <a:solidFill>
                  <a:srgbClr val="FFB000"/>
                </a:solidFill>
                <a:latin typeface="Century Gothic" panose="020B0502020202020204" pitchFamily="34" charset="0"/>
              </a:rPr>
              <a:t>#helptogrow</a:t>
            </a:r>
          </a:p>
        </p:txBody>
      </p:sp>
    </p:spTree>
    <p:extLst>
      <p:ext uri="{BB962C8B-B14F-4D97-AF65-F5344CB8AC3E}">
        <p14:creationId xmlns:p14="http://schemas.microsoft.com/office/powerpoint/2010/main" val="2961463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Shape 303"/>
        <p:cNvGrpSpPr/>
        <p:nvPr/>
      </p:nvGrpSpPr>
      <p:grpSpPr>
        <a:xfrm>
          <a:off x="0" y="0"/>
          <a:ext cx="0" cy="0"/>
          <a:chOff x="0" y="0"/>
          <a:chExt cx="0" cy="0"/>
        </a:xfrm>
      </p:grpSpPr>
      <p:sp>
        <p:nvSpPr>
          <p:cNvPr id="309" name="Google Shape;309;p20"/>
          <p:cNvSpPr txBox="1"/>
          <p:nvPr/>
        </p:nvSpPr>
        <p:spPr>
          <a:xfrm>
            <a:off x="26258327" y="2511279"/>
            <a:ext cx="7728827" cy="466731"/>
          </a:xfrm>
          <a:prstGeom prst="rect">
            <a:avLst/>
          </a:prstGeom>
          <a:noFill/>
          <a:ln>
            <a:noFill/>
          </a:ln>
        </p:spPr>
        <p:txBody>
          <a:bodyPr spcFirstLastPara="1" wrap="square" lIns="0" tIns="0" rIns="0" bIns="0" anchor="t" anchorCtr="0">
            <a:spAutoFit/>
          </a:bodyPr>
          <a:lstStyle>
            <a:defPPr>
              <a:defRPr lang="en-US"/>
            </a:defPPr>
            <a:lvl1pPr marL="457200" indent="-457200">
              <a:buFont typeface="Arial" panose="020B0604020202020204" pitchFamily="34" charset="0"/>
              <a:buChar char="•"/>
              <a:defRPr sz="2200" b="1">
                <a:solidFill>
                  <a:schemeClr val="bg1"/>
                </a:solidFill>
                <a:latin typeface="Century Gothic" panose="020B0502020202020204" pitchFamily="34" charset="0"/>
              </a:defRPr>
            </a:lvl1pPr>
          </a:lstStyle>
          <a:p>
            <a:r>
              <a:rPr lang="en-US" dirty="0">
                <a:sym typeface="Open Sans"/>
              </a:rPr>
              <a:t>LOREM IPSUM</a:t>
            </a:r>
            <a:endParaRPr dirty="0"/>
          </a:p>
        </p:txBody>
      </p:sp>
      <p:sp>
        <p:nvSpPr>
          <p:cNvPr id="313" name="Google Shape;313;p20"/>
          <p:cNvSpPr/>
          <p:nvPr/>
        </p:nvSpPr>
        <p:spPr>
          <a:xfrm>
            <a:off x="0" y="685800"/>
            <a:ext cx="196850" cy="838200"/>
          </a:xfrm>
          <a:prstGeom prst="rect">
            <a:avLst/>
          </a:prstGeom>
          <a:solidFill>
            <a:srgbClr val="FFDB15"/>
          </a:solidFill>
          <a:ln>
            <a:noFill/>
          </a:ln>
        </p:spPr>
        <p:txBody>
          <a:bodyPr spcFirstLastPara="1" wrap="square" lIns="60950" tIns="60950" rIns="60950" bIns="60950" anchor="ctr" anchorCtr="0">
            <a:noAutofit/>
          </a:bodyPr>
          <a:lstStyle/>
          <a:p>
            <a:endParaRPr sz="600"/>
          </a:p>
        </p:txBody>
      </p:sp>
      <p:sp>
        <p:nvSpPr>
          <p:cNvPr id="314" name="Google Shape;314;p20"/>
          <p:cNvSpPr/>
          <p:nvPr/>
        </p:nvSpPr>
        <p:spPr>
          <a:xfrm>
            <a:off x="-171450" y="6153150"/>
            <a:ext cx="12439650" cy="19050"/>
          </a:xfrm>
          <a:prstGeom prst="rect">
            <a:avLst/>
          </a:prstGeom>
          <a:solidFill>
            <a:srgbClr val="FFFFFF">
              <a:alpha val="29803"/>
            </a:srgbClr>
          </a:solidFill>
          <a:ln>
            <a:noFill/>
          </a:ln>
        </p:spPr>
        <p:txBody>
          <a:bodyPr spcFirstLastPara="1" wrap="square" lIns="60950" tIns="60950" rIns="60950" bIns="60950" anchor="ctr" anchorCtr="0">
            <a:noAutofit/>
          </a:bodyPr>
          <a:lstStyle/>
          <a:p>
            <a:endParaRPr sz="600"/>
          </a:p>
        </p:txBody>
      </p:sp>
      <p:sp>
        <p:nvSpPr>
          <p:cNvPr id="315" name="Google Shape;315;p20"/>
          <p:cNvSpPr txBox="1"/>
          <p:nvPr/>
        </p:nvSpPr>
        <p:spPr>
          <a:xfrm>
            <a:off x="1256148" y="6413851"/>
            <a:ext cx="10250053" cy="215444"/>
          </a:xfrm>
          <a:prstGeom prst="rect">
            <a:avLst/>
          </a:prstGeom>
          <a:noFill/>
          <a:ln>
            <a:noFill/>
          </a:ln>
        </p:spPr>
        <p:txBody>
          <a:bodyPr spcFirstLastPara="1" wrap="square" lIns="0" tIns="0" rIns="0" bIns="0" anchor="t" anchorCtr="0">
            <a:spAutoFit/>
          </a:bodyPr>
          <a:lstStyle/>
          <a:p>
            <a:pPr algn="r">
              <a:lnSpc>
                <a:spcPct val="140000"/>
              </a:lnSpc>
            </a:pPr>
            <a:r>
              <a:rPr lang="en-US" sz="1000" dirty="0">
                <a:solidFill>
                  <a:srgbClr val="FFFFFF"/>
                </a:solidFill>
                <a:latin typeface="Montserrat Light"/>
                <a:ea typeface="Montserrat Light"/>
                <a:cs typeface="Montserrat Light"/>
                <a:sym typeface="Montserrat Light"/>
              </a:rPr>
              <a:t>Start the SMART way. Copyright ©) Purposeful Group®. All Rights Reserved.</a:t>
            </a:r>
            <a:endParaRPr sz="600" dirty="0"/>
          </a:p>
        </p:txBody>
      </p:sp>
      <p:sp>
        <p:nvSpPr>
          <p:cNvPr id="2" name="Title 1">
            <a:extLst>
              <a:ext uri="{FF2B5EF4-FFF2-40B4-BE49-F238E27FC236}">
                <a16:creationId xmlns:a16="http://schemas.microsoft.com/office/drawing/2014/main" id="{B89F5D3E-2BDA-915D-D1ED-F71F3BF49F38}"/>
              </a:ext>
            </a:extLst>
          </p:cNvPr>
          <p:cNvSpPr>
            <a:spLocks noGrp="1"/>
          </p:cNvSpPr>
          <p:nvPr>
            <p:ph type="title"/>
          </p:nvPr>
        </p:nvSpPr>
        <p:spPr>
          <a:xfrm>
            <a:off x="778251" y="374051"/>
            <a:ext cx="10571998" cy="970450"/>
          </a:xfrm>
        </p:spPr>
        <p:txBody>
          <a:bodyPr/>
          <a:lstStyle/>
          <a:p>
            <a:pPr algn="ctr">
              <a:lnSpc>
                <a:spcPct val="130000"/>
              </a:lnSpc>
            </a:pPr>
            <a:r>
              <a:rPr lang="en-US" sz="4000" b="1" dirty="0">
                <a:latin typeface="Segoe UI"/>
                <a:cs typeface="Segoe UI"/>
                <a:sym typeface="League Spartan"/>
              </a:rPr>
              <a:t>Planning example</a:t>
            </a:r>
          </a:p>
        </p:txBody>
      </p:sp>
      <p:graphicFrame>
        <p:nvGraphicFramePr>
          <p:cNvPr id="7" name="Table 7">
            <a:extLst>
              <a:ext uri="{FF2B5EF4-FFF2-40B4-BE49-F238E27FC236}">
                <a16:creationId xmlns:a16="http://schemas.microsoft.com/office/drawing/2014/main" id="{211008F4-C41D-0B35-055A-6099DFC45DD2}"/>
              </a:ext>
            </a:extLst>
          </p:cNvPr>
          <p:cNvGraphicFramePr>
            <a:graphicFrameLocks noGrp="1"/>
          </p:cNvGraphicFramePr>
          <p:nvPr>
            <p:extLst>
              <p:ext uri="{D42A27DB-BD31-4B8C-83A1-F6EECF244321}">
                <p14:modId xmlns:p14="http://schemas.microsoft.com/office/powerpoint/2010/main" val="2034071411"/>
              </p:ext>
            </p:extLst>
          </p:nvPr>
        </p:nvGraphicFramePr>
        <p:xfrm>
          <a:off x="1" y="2557632"/>
          <a:ext cx="12181668" cy="4297680"/>
        </p:xfrm>
        <a:graphic>
          <a:graphicData uri="http://schemas.openxmlformats.org/drawingml/2006/table">
            <a:tbl>
              <a:tblPr firstRow="1" bandRow="1">
                <a:tableStyleId>{FABFCF23-3B69-468F-B69F-88F6DE6A72F2}</a:tableStyleId>
              </a:tblPr>
              <a:tblGrid>
                <a:gridCol w="5909445">
                  <a:extLst>
                    <a:ext uri="{9D8B030D-6E8A-4147-A177-3AD203B41FA5}">
                      <a16:colId xmlns:a16="http://schemas.microsoft.com/office/drawing/2014/main" val="2096887932"/>
                    </a:ext>
                  </a:extLst>
                </a:gridCol>
                <a:gridCol w="6272223">
                  <a:extLst>
                    <a:ext uri="{9D8B030D-6E8A-4147-A177-3AD203B41FA5}">
                      <a16:colId xmlns:a16="http://schemas.microsoft.com/office/drawing/2014/main" val="3582726040"/>
                    </a:ext>
                  </a:extLst>
                </a:gridCol>
              </a:tblGrid>
              <a:tr h="2296228">
                <a:tc>
                  <a:txBody>
                    <a:bodyPr/>
                    <a:lstStyle/>
                    <a:p>
                      <a:r>
                        <a:rPr lang="en-GB" sz="1500" b="1" dirty="0"/>
                        <a:t>Customer Relationship Management: </a:t>
                      </a:r>
                      <a:r>
                        <a:rPr lang="en-GB" sz="1500" b="1" dirty="0" err="1"/>
                        <a:t>Zoho</a:t>
                      </a:r>
                      <a:r>
                        <a:rPr lang="en-GB" sz="1500" b="1" dirty="0"/>
                        <a:t>, Pipedrive, </a:t>
                      </a:r>
                      <a:r>
                        <a:rPr lang="en-GB" sz="1500" b="1" dirty="0" err="1"/>
                        <a:t>Hubspot</a:t>
                      </a:r>
                      <a:endParaRPr lang="en-GB" sz="1500" b="0" dirty="0"/>
                    </a:p>
                    <a:p>
                      <a:r>
                        <a:rPr lang="en-GB" sz="1500" b="0" dirty="0"/>
                        <a:t>- Create a business dashboard to assess performance</a:t>
                      </a:r>
                    </a:p>
                    <a:p>
                      <a:r>
                        <a:rPr lang="en-GB" sz="1500" b="0" dirty="0"/>
                        <a:t>- Analyse profiles of highest value customers by sales, frequency of purchases etc.  Note how the business was won</a:t>
                      </a:r>
                    </a:p>
                    <a:p>
                      <a:r>
                        <a:rPr lang="en-GB" sz="1500" b="0" dirty="0"/>
                        <a:t>- Outline a repeatable process to identify &amp; win clients with the same profile</a:t>
                      </a:r>
                    </a:p>
                    <a:p>
                      <a:pPr marL="0" indent="0">
                        <a:buFontTx/>
                        <a:buNone/>
                      </a:pPr>
                      <a:r>
                        <a:rPr lang="en-GB" sz="1500" b="0" dirty="0"/>
                        <a:t>- Create a proposal to increase sales from top customers</a:t>
                      </a:r>
                    </a:p>
                    <a:p>
                      <a:pPr marL="0" indent="0">
                        <a:buFontTx/>
                        <a:buNone/>
                      </a:pPr>
                      <a:r>
                        <a:rPr lang="en-GB" sz="1500" b="0" dirty="0"/>
                        <a:t>- Set up customer point scoring in CRM</a:t>
                      </a:r>
                    </a:p>
                    <a:p>
                      <a:pPr marL="285750" indent="-285750">
                        <a:buFontTx/>
                        <a:buChar char="-"/>
                      </a:pPr>
                      <a:endParaRPr lang="en-GB" sz="1500" b="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500" b="1" dirty="0">
                          <a:solidFill>
                            <a:schemeClr val="bg1"/>
                          </a:solidFill>
                          <a:effectLst/>
                        </a:rPr>
                        <a:t>Email marketing: HubSpot, Send in Blue, Mailchimp</a:t>
                      </a:r>
                      <a:br>
                        <a:rPr lang="en-GB" sz="1500" b="0" dirty="0">
                          <a:solidFill>
                            <a:schemeClr val="bg1"/>
                          </a:solidFill>
                          <a:effectLst/>
                        </a:rPr>
                      </a:br>
                      <a:r>
                        <a:rPr lang="en-GB" sz="1500" b="0" dirty="0">
                          <a:solidFill>
                            <a:schemeClr val="bg1"/>
                          </a:solidFill>
                          <a:effectLst/>
                        </a:rPr>
                        <a:t>- Send regular product or service offers &amp; keep in touch</a:t>
                      </a:r>
                      <a:br>
                        <a:rPr lang="en-GB" sz="1500" b="0" dirty="0">
                          <a:solidFill>
                            <a:schemeClr val="bg1"/>
                          </a:solidFill>
                          <a:effectLst/>
                        </a:rPr>
                      </a:br>
                      <a:r>
                        <a:rPr lang="en-GB" sz="1500" b="0" dirty="0">
                          <a:solidFill>
                            <a:schemeClr val="bg1"/>
                          </a:solidFill>
                          <a:effectLst/>
                        </a:rPr>
                        <a:t>- Segment audiences to improve marketing campaign results</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500" b="0" dirty="0">
                          <a:solidFill>
                            <a:schemeClr val="bg1"/>
                          </a:solidFill>
                          <a:effectLst/>
                        </a:rPr>
                        <a:t>- Analyse campaign performance. Focus on your most effective marketing activities</a:t>
                      </a:r>
                      <a:endParaRPr lang="en-GB" sz="1500" b="0" i="0" kern="1200" dirty="0">
                        <a:solidFill>
                          <a:schemeClr val="bg1"/>
                        </a:solidFill>
                        <a:effectLst/>
                        <a:latin typeface="+mn-lt"/>
                        <a:ea typeface="+mn-ea"/>
                        <a:cs typeface="+mn-cs"/>
                      </a:endParaRPr>
                    </a:p>
                    <a:p>
                      <a:endParaRPr lang="en-GB" sz="1500" b="0" i="0" kern="1200" dirty="0">
                        <a:solidFill>
                          <a:schemeClr val="bg1"/>
                        </a:solidFill>
                        <a:effectLst/>
                        <a:latin typeface="+mn-lt"/>
                        <a:ea typeface="+mn-ea"/>
                        <a:cs typeface="+mn-cs"/>
                      </a:endParaRPr>
                    </a:p>
                  </a:txBody>
                  <a:tcPr/>
                </a:tc>
                <a:extLst>
                  <a:ext uri="{0D108BD9-81ED-4DB2-BD59-A6C34878D82A}">
                    <a16:rowId xmlns:a16="http://schemas.microsoft.com/office/drawing/2014/main" val="2609632693"/>
                  </a:ext>
                </a:extLst>
              </a:tr>
              <a:tr h="1854646">
                <a:tc>
                  <a:txBody>
                    <a:bodyPr/>
                    <a:lstStyle/>
                    <a:p>
                      <a:r>
                        <a:rPr lang="en-GB" sz="1500" b="1" kern="1200" dirty="0">
                          <a:solidFill>
                            <a:schemeClr val="bg1"/>
                          </a:solidFill>
                          <a:effectLst/>
                        </a:rPr>
                        <a:t>Finance review: QuickBooks, Xero</a:t>
                      </a:r>
                      <a:endParaRPr lang="en-GB" sz="1500" b="0" kern="1200" dirty="0">
                        <a:solidFill>
                          <a:schemeClr val="bg1"/>
                        </a:solidFill>
                        <a:effectLst/>
                      </a:endParaRPr>
                    </a:p>
                    <a:p>
                      <a:r>
                        <a:rPr lang="en-GB" sz="1500" b="0" kern="1200" dirty="0">
                          <a:solidFill>
                            <a:schemeClr val="bg1"/>
                          </a:solidFill>
                          <a:effectLst/>
                        </a:rPr>
                        <a:t>-Analyse expense to identify areas for cost reductions</a:t>
                      </a:r>
                    </a:p>
                    <a:p>
                      <a:r>
                        <a:rPr lang="en-GB" sz="1500" b="0" kern="1200" dirty="0">
                          <a:solidFill>
                            <a:schemeClr val="bg1"/>
                          </a:solidFill>
                        </a:rPr>
                        <a:t>- Identify where revenue is being lost – wastage, damage, write-offs</a:t>
                      </a:r>
                    </a:p>
                    <a:p>
                      <a:r>
                        <a:rPr lang="en-GB" sz="1500" b="0" kern="1200" dirty="0">
                          <a:solidFill>
                            <a:schemeClr val="bg1"/>
                          </a:solidFill>
                          <a:effectLst/>
                        </a:rPr>
                        <a:t>- Identify trends &amp; issues with late / non-payment</a:t>
                      </a:r>
                    </a:p>
                    <a:p>
                      <a:pPr marL="0" indent="0">
                        <a:buFontTx/>
                        <a:buNone/>
                      </a:pPr>
                      <a:endParaRPr lang="en-GB" sz="1500" dirty="0">
                        <a:solidFill>
                          <a:schemeClr val="bg1"/>
                        </a:solidFill>
                        <a:latin typeface="+mj-lt"/>
                      </a:endParaRPr>
                    </a:p>
                  </a:txBody>
                  <a:tcPr/>
                </a:tc>
                <a:tc>
                  <a:txBody>
                    <a:bodyPr/>
                    <a:lstStyle/>
                    <a:p>
                      <a:r>
                        <a:rPr lang="en-GB" sz="1500" b="1" dirty="0">
                          <a:solidFill>
                            <a:schemeClr val="bg1"/>
                          </a:solidFill>
                        </a:rPr>
                        <a:t>Website analytics. Tools: Clicky.com, Google Analytics (GA)</a:t>
                      </a:r>
                    </a:p>
                    <a:p>
                      <a:r>
                        <a:rPr lang="en-GB" sz="1500" b="0" dirty="0">
                          <a:solidFill>
                            <a:schemeClr val="bg1"/>
                          </a:solidFill>
                        </a:rPr>
                        <a:t>- Compare sales conversion rates for all products against industry standards. Decide what work should be done</a:t>
                      </a:r>
                    </a:p>
                    <a:p>
                      <a:pPr marL="0" indent="0">
                        <a:buFontTx/>
                        <a:buNone/>
                      </a:pPr>
                      <a:r>
                        <a:rPr lang="en-GB" sz="1500" dirty="0">
                          <a:solidFill>
                            <a:schemeClr val="bg1"/>
                          </a:solidFill>
                        </a:rPr>
                        <a:t>- Review marketing on top vs. underperforming products</a:t>
                      </a:r>
                    </a:p>
                    <a:p>
                      <a:pPr marL="0" indent="0">
                        <a:buFontTx/>
                        <a:buNone/>
                      </a:pPr>
                      <a:r>
                        <a:rPr lang="en-GB" sz="1500" dirty="0">
                          <a:solidFill>
                            <a:schemeClr val="bg1"/>
                          </a:solidFill>
                        </a:rPr>
                        <a:t>- Carry out customer research on top and bottom performing products – take action based on feedback</a:t>
                      </a:r>
                    </a:p>
                    <a:p>
                      <a:r>
                        <a:rPr lang="en-GB" sz="1500" dirty="0">
                          <a:solidFill>
                            <a:schemeClr val="bg1"/>
                          </a:solidFill>
                        </a:rPr>
                        <a:t>- Analyse visitor demographics to understand &amp; target more profitable groups</a:t>
                      </a:r>
                    </a:p>
                  </a:txBody>
                  <a:tcPr/>
                </a:tc>
                <a:extLst>
                  <a:ext uri="{0D108BD9-81ED-4DB2-BD59-A6C34878D82A}">
                    <a16:rowId xmlns:a16="http://schemas.microsoft.com/office/drawing/2014/main" val="2600075086"/>
                  </a:ext>
                </a:extLst>
              </a:tr>
            </a:tbl>
          </a:graphicData>
        </a:graphic>
      </p:graphicFrame>
      <p:sp>
        <p:nvSpPr>
          <p:cNvPr id="12" name="TextBox 11">
            <a:extLst>
              <a:ext uri="{FF2B5EF4-FFF2-40B4-BE49-F238E27FC236}">
                <a16:creationId xmlns:a16="http://schemas.microsoft.com/office/drawing/2014/main" id="{71D6812E-5F2A-9577-8AB3-41151D1729C3}"/>
              </a:ext>
            </a:extLst>
          </p:cNvPr>
          <p:cNvSpPr txBox="1"/>
          <p:nvPr/>
        </p:nvSpPr>
        <p:spPr>
          <a:xfrm>
            <a:off x="0" y="1437946"/>
            <a:ext cx="12128500" cy="984885"/>
          </a:xfrm>
          <a:prstGeom prst="rect">
            <a:avLst/>
          </a:prstGeom>
          <a:noFill/>
        </p:spPr>
        <p:txBody>
          <a:bodyPr wrap="square" rtlCol="0">
            <a:spAutoFit/>
          </a:bodyPr>
          <a:lstStyle/>
          <a:p>
            <a:pPr algn="ctr"/>
            <a:r>
              <a:rPr lang="en-GB" sz="2400" b="1" dirty="0"/>
              <a:t>Example: </a:t>
            </a:r>
            <a:r>
              <a:rPr lang="en-GB" sz="2400" b="1" dirty="0">
                <a:solidFill>
                  <a:srgbClr val="FFDC0D"/>
                </a:solidFill>
              </a:rPr>
              <a:t>Goal – “Increase revenue by X%.”</a:t>
            </a:r>
          </a:p>
          <a:p>
            <a:pPr algn="ctr"/>
            <a:r>
              <a:rPr lang="en-GB" sz="1700" dirty="0"/>
              <a:t>Are you doing the right things? Effectiveness. Which activities will produce the best results (ROI)? </a:t>
            </a:r>
          </a:p>
          <a:p>
            <a:pPr algn="ctr"/>
            <a:r>
              <a:rPr lang="en-GB" sz="1700" dirty="0"/>
              <a:t>Brainstorm! Assign activities to team members.</a:t>
            </a:r>
          </a:p>
        </p:txBody>
      </p:sp>
      <p:cxnSp>
        <p:nvCxnSpPr>
          <p:cNvPr id="4" name="Straight Connector 3">
            <a:extLst>
              <a:ext uri="{FF2B5EF4-FFF2-40B4-BE49-F238E27FC236}">
                <a16:creationId xmlns:a16="http://schemas.microsoft.com/office/drawing/2014/main" id="{FDD26A0B-2036-FE39-7E18-A1B0E8A9DEB3}"/>
              </a:ext>
            </a:extLst>
          </p:cNvPr>
          <p:cNvCxnSpPr>
            <a:cxnSpLocks/>
          </p:cNvCxnSpPr>
          <p:nvPr/>
        </p:nvCxnSpPr>
        <p:spPr>
          <a:xfrm>
            <a:off x="5892800" y="2476156"/>
            <a:ext cx="0" cy="4324687"/>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443257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Shape 414"/>
        <p:cNvGrpSpPr/>
        <p:nvPr/>
      </p:nvGrpSpPr>
      <p:grpSpPr>
        <a:xfrm>
          <a:off x="0" y="0"/>
          <a:ext cx="0" cy="0"/>
          <a:chOff x="0" y="0"/>
          <a:chExt cx="0" cy="0"/>
        </a:xfrm>
      </p:grpSpPr>
      <p:sp>
        <p:nvSpPr>
          <p:cNvPr id="416" name="Google Shape;416;p26"/>
          <p:cNvSpPr txBox="1"/>
          <p:nvPr/>
        </p:nvSpPr>
        <p:spPr>
          <a:xfrm>
            <a:off x="1256148" y="2725825"/>
            <a:ext cx="9848078" cy="1728935"/>
          </a:xfrm>
          <a:prstGeom prst="rect">
            <a:avLst/>
          </a:prstGeom>
          <a:noFill/>
          <a:ln>
            <a:noFill/>
          </a:ln>
        </p:spPr>
        <p:txBody>
          <a:bodyPr spcFirstLastPara="1" wrap="square" lIns="0" tIns="0" rIns="0" bIns="0" anchor="t" anchorCtr="0">
            <a:spAutoFit/>
          </a:bodyPr>
          <a:lstStyle/>
          <a:p>
            <a:pPr>
              <a:lnSpc>
                <a:spcPct val="105002"/>
              </a:lnSpc>
            </a:pPr>
            <a:r>
              <a:rPr lang="en-US" sz="5350" b="1" dirty="0">
                <a:solidFill>
                  <a:srgbClr val="FFFFFF"/>
                </a:solidFill>
                <a:latin typeface="Century Gothic" panose="020B0502020202020204" pitchFamily="34" charset="0"/>
                <a:sym typeface="League Spartan"/>
              </a:rPr>
              <a:t>Building a </a:t>
            </a:r>
            <a:r>
              <a:rPr lang="en-US" sz="5350" b="1" dirty="0">
                <a:solidFill>
                  <a:srgbClr val="FFDC0D"/>
                </a:solidFill>
                <a:latin typeface="Century Gothic" panose="020B0502020202020204" pitchFamily="34" charset="0"/>
                <a:sym typeface="League Spartan"/>
              </a:rPr>
              <a:t>high-performance </a:t>
            </a:r>
            <a:r>
              <a:rPr lang="en-US" sz="5350" b="1" dirty="0">
                <a:solidFill>
                  <a:srgbClr val="FFFFFF"/>
                </a:solidFill>
                <a:latin typeface="Century Gothic" panose="020B0502020202020204" pitchFamily="34" charset="0"/>
                <a:sym typeface="League Spartan"/>
              </a:rPr>
              <a:t>(digitally enabled) team</a:t>
            </a:r>
            <a:endParaRPr lang="en-US" b="1" dirty="0">
              <a:latin typeface="Century Gothic" panose="020B0502020202020204" pitchFamily="34" charset="0"/>
            </a:endParaRPr>
          </a:p>
        </p:txBody>
      </p:sp>
      <p:grpSp>
        <p:nvGrpSpPr>
          <p:cNvPr id="420" name="Google Shape;420;p26"/>
          <p:cNvGrpSpPr/>
          <p:nvPr/>
        </p:nvGrpSpPr>
        <p:grpSpPr>
          <a:xfrm>
            <a:off x="-171450" y="6153150"/>
            <a:ext cx="12439650" cy="332466"/>
            <a:chOff x="0" y="0"/>
            <a:chExt cx="24879300" cy="664933"/>
          </a:xfrm>
        </p:grpSpPr>
        <p:sp>
          <p:nvSpPr>
            <p:cNvPr id="421" name="Google Shape;421;p26"/>
            <p:cNvSpPr txBox="1"/>
            <p:nvPr/>
          </p:nvSpPr>
          <p:spPr>
            <a:xfrm>
              <a:off x="2855196" y="406401"/>
              <a:ext cx="20500108" cy="258532"/>
            </a:xfrm>
            <a:prstGeom prst="rect">
              <a:avLst/>
            </a:prstGeom>
            <a:noFill/>
            <a:ln>
              <a:noFill/>
            </a:ln>
          </p:spPr>
          <p:txBody>
            <a:bodyPr spcFirstLastPara="1" wrap="square" lIns="0" tIns="0" rIns="0" bIns="0" anchor="t" anchorCtr="0">
              <a:spAutoFit/>
            </a:bodyPr>
            <a:lstStyle/>
            <a:p>
              <a:pPr algn="r">
                <a:lnSpc>
                  <a:spcPct val="139958"/>
                </a:lnSpc>
              </a:pPr>
              <a:endParaRPr sz="600" dirty="0"/>
            </a:p>
          </p:txBody>
        </p:sp>
        <p:sp>
          <p:nvSpPr>
            <p:cNvPr id="422" name="Google Shape;422;p26"/>
            <p:cNvSpPr/>
            <p:nvPr/>
          </p:nvSpPr>
          <p:spPr>
            <a:xfrm>
              <a:off x="0" y="0"/>
              <a:ext cx="24879300" cy="38100"/>
            </a:xfrm>
            <a:prstGeom prst="rect">
              <a:avLst/>
            </a:prstGeom>
            <a:solidFill>
              <a:srgbClr val="FFFFFF">
                <a:alpha val="29803"/>
              </a:srgbClr>
            </a:solidFill>
            <a:ln>
              <a:noFill/>
            </a:ln>
          </p:spPr>
          <p:txBody>
            <a:bodyPr spcFirstLastPara="1" wrap="square" lIns="60950" tIns="60950" rIns="60950" bIns="60950" anchor="ctr" anchorCtr="0">
              <a:noAutofit/>
            </a:bodyPr>
            <a:lstStyle/>
            <a:p>
              <a:endParaRPr sz="600"/>
            </a:p>
          </p:txBody>
        </p:sp>
      </p:grpSp>
      <p:sp>
        <p:nvSpPr>
          <p:cNvPr id="423" name="Google Shape;423;p26"/>
          <p:cNvSpPr/>
          <p:nvPr/>
        </p:nvSpPr>
        <p:spPr>
          <a:xfrm>
            <a:off x="0" y="2960285"/>
            <a:ext cx="196850" cy="838200"/>
          </a:xfrm>
          <a:prstGeom prst="rect">
            <a:avLst/>
          </a:prstGeom>
          <a:solidFill>
            <a:srgbClr val="FFDC0D"/>
          </a:solidFill>
          <a:ln>
            <a:noFill/>
          </a:ln>
        </p:spPr>
        <p:txBody>
          <a:bodyPr spcFirstLastPara="1" wrap="square" lIns="60950" tIns="60950" rIns="60950" bIns="60950" anchor="ctr" anchorCtr="0">
            <a:noAutofit/>
          </a:bodyPr>
          <a:lstStyle/>
          <a:p>
            <a:endParaRPr sz="600"/>
          </a:p>
        </p:txBody>
      </p:sp>
    </p:spTree>
    <p:extLst>
      <p:ext uri="{BB962C8B-B14F-4D97-AF65-F5344CB8AC3E}">
        <p14:creationId xmlns:p14="http://schemas.microsoft.com/office/powerpoint/2010/main" val="12179124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Shape 303"/>
        <p:cNvGrpSpPr/>
        <p:nvPr/>
      </p:nvGrpSpPr>
      <p:grpSpPr>
        <a:xfrm>
          <a:off x="0" y="0"/>
          <a:ext cx="0" cy="0"/>
          <a:chOff x="0" y="0"/>
          <a:chExt cx="0" cy="0"/>
        </a:xfrm>
      </p:grpSpPr>
      <p:grpSp>
        <p:nvGrpSpPr>
          <p:cNvPr id="306" name="Google Shape;306;p20"/>
          <p:cNvGrpSpPr/>
          <p:nvPr/>
        </p:nvGrpSpPr>
        <p:grpSpPr>
          <a:xfrm>
            <a:off x="98424" y="1013977"/>
            <a:ext cx="11942058" cy="5867959"/>
            <a:chOff x="-9015003" y="1160565"/>
            <a:chExt cx="23818354" cy="11735924"/>
          </a:xfrm>
        </p:grpSpPr>
        <p:sp>
          <p:nvSpPr>
            <p:cNvPr id="307" name="Google Shape;307;p20"/>
            <p:cNvSpPr txBox="1"/>
            <p:nvPr/>
          </p:nvSpPr>
          <p:spPr>
            <a:xfrm>
              <a:off x="-8932947" y="1160565"/>
              <a:ext cx="23736298" cy="1440395"/>
            </a:xfrm>
            <a:prstGeom prst="rect">
              <a:avLst/>
            </a:prstGeom>
            <a:noFill/>
            <a:ln>
              <a:noFill/>
            </a:ln>
          </p:spPr>
          <p:txBody>
            <a:bodyPr spcFirstLastPara="1" wrap="square" lIns="0" tIns="0" rIns="0" bIns="0" anchor="t" anchorCtr="0">
              <a:spAutoFit/>
            </a:bodyPr>
            <a:lstStyle/>
            <a:p>
              <a:pPr algn="ctr">
                <a:lnSpc>
                  <a:spcPct val="130000"/>
                </a:lnSpc>
              </a:pPr>
              <a:r>
                <a:rPr lang="en-GB" sz="3600" b="1" dirty="0">
                  <a:solidFill>
                    <a:schemeClr val="bg1"/>
                  </a:solidFill>
                  <a:latin typeface="Open Sans"/>
                  <a:sym typeface="Open Sans"/>
                </a:rPr>
                <a:t>How do leaders create high-performance teams?</a:t>
              </a:r>
              <a:endParaRPr lang="en-US" sz="3600" b="1" dirty="0">
                <a:solidFill>
                  <a:schemeClr val="bg1"/>
                </a:solidFill>
                <a:latin typeface="Open Sans"/>
              </a:endParaRPr>
            </a:p>
          </p:txBody>
        </p:sp>
        <p:sp>
          <p:nvSpPr>
            <p:cNvPr id="310" name="Google Shape;310;p20"/>
            <p:cNvSpPr txBox="1"/>
            <p:nvPr/>
          </p:nvSpPr>
          <p:spPr>
            <a:xfrm>
              <a:off x="-9015003" y="3047634"/>
              <a:ext cx="12524231" cy="9848855"/>
            </a:xfrm>
            <a:prstGeom prst="rect">
              <a:avLst/>
            </a:prstGeom>
            <a:noFill/>
            <a:ln>
              <a:noFill/>
            </a:ln>
          </p:spPr>
          <p:txBody>
            <a:bodyPr spcFirstLastPara="1" wrap="square" lIns="0" tIns="0" rIns="0" bIns="0" anchor="t" anchorCtr="0">
              <a:spAutoFit/>
            </a:bodyPr>
            <a:lstStyle/>
            <a:p>
              <a:pPr marL="342900" indent="-342900" rtl="0">
                <a:spcBef>
                  <a:spcPts val="0"/>
                </a:spcBef>
                <a:spcAft>
                  <a:spcPts val="0"/>
                </a:spcAft>
                <a:buFont typeface="Arial" panose="020B0604020202020204" pitchFamily="34" charset="0"/>
                <a:buChar char="•"/>
              </a:pPr>
              <a:endParaRPr lang="en-GB" sz="2000" b="0" i="0" u="none" strike="noStrike" dirty="0">
                <a:solidFill>
                  <a:schemeClr val="bg1"/>
                </a:solidFill>
                <a:effectLst/>
                <a:latin typeface="Century Gothic" panose="020B0502020202020204" pitchFamily="34" charset="0"/>
              </a:endParaRPr>
            </a:p>
            <a:p>
              <a:pPr marL="342900" indent="-342900">
                <a:buFont typeface="Arial" panose="020B0604020202020204" pitchFamily="34" charset="0"/>
                <a:buChar char="•"/>
              </a:pPr>
              <a:r>
                <a:rPr lang="en-GB" sz="2000" dirty="0">
                  <a:solidFill>
                    <a:schemeClr val="bg1"/>
                  </a:solidFill>
                  <a:latin typeface="Century Gothic" panose="020B0502020202020204" pitchFamily="34" charset="0"/>
                </a:rPr>
                <a:t>Clearly &amp; regularly </a:t>
              </a:r>
              <a:r>
                <a:rPr lang="en-GB" sz="2000" b="1" dirty="0">
                  <a:solidFill>
                    <a:schemeClr val="bg1"/>
                  </a:solidFill>
                  <a:latin typeface="Century Gothic" panose="020B0502020202020204" pitchFamily="34" charset="0"/>
                </a:rPr>
                <a:t>communicate </a:t>
              </a:r>
              <a:r>
                <a:rPr lang="en-GB" sz="2000" dirty="0">
                  <a:solidFill>
                    <a:schemeClr val="bg1"/>
                  </a:solidFill>
                  <a:latin typeface="Century Gothic" panose="020B0502020202020204" pitchFamily="34" charset="0"/>
                </a:rPr>
                <a:t>the long term goals of the company &amp; relevant steps to get there</a:t>
              </a:r>
            </a:p>
            <a:p>
              <a:pPr marL="342900" indent="-342900">
                <a:buFont typeface="Arial" panose="020B0604020202020204" pitchFamily="34" charset="0"/>
                <a:buChar char="•"/>
              </a:pPr>
              <a:r>
                <a:rPr lang="en-GB" sz="2000" dirty="0">
                  <a:solidFill>
                    <a:schemeClr val="bg1"/>
                  </a:solidFill>
                  <a:latin typeface="Century Gothic" panose="020B0502020202020204" pitchFamily="34" charset="0"/>
                </a:rPr>
                <a:t>Articulate the </a:t>
              </a:r>
              <a:r>
                <a:rPr lang="en-GB" sz="2000" b="1" dirty="0">
                  <a:solidFill>
                    <a:schemeClr val="bg1"/>
                  </a:solidFill>
                  <a:latin typeface="Century Gothic" panose="020B0502020202020204" pitchFamily="34" charset="0"/>
                </a:rPr>
                <a:t>valued role</a:t>
              </a:r>
              <a:r>
                <a:rPr lang="en-GB" sz="2000" dirty="0">
                  <a:solidFill>
                    <a:schemeClr val="bg1"/>
                  </a:solidFill>
                  <a:latin typeface="Century Gothic" panose="020B0502020202020204" pitchFamily="34" charset="0"/>
                </a:rPr>
                <a:t> staff will play</a:t>
              </a:r>
              <a:endParaRPr lang="en-GB" sz="2000" b="0" dirty="0">
                <a:solidFill>
                  <a:schemeClr val="bg1"/>
                </a:solidFill>
                <a:effectLst/>
                <a:latin typeface="Century Gothic" panose="020B0502020202020204" pitchFamily="34" charset="0"/>
              </a:endParaRPr>
            </a:p>
            <a:p>
              <a:pPr marL="342900" indent="-342900" rtl="0">
                <a:spcBef>
                  <a:spcPts val="0"/>
                </a:spcBef>
                <a:spcAft>
                  <a:spcPts val="0"/>
                </a:spcAft>
                <a:buFont typeface="Arial" panose="020B0604020202020204" pitchFamily="34" charset="0"/>
                <a:buChar char="•"/>
              </a:pPr>
              <a:r>
                <a:rPr lang="en-GB" sz="2000" dirty="0">
                  <a:solidFill>
                    <a:schemeClr val="bg1"/>
                  </a:solidFill>
                  <a:latin typeface="Century Gothic" panose="020B0502020202020204" pitchFamily="34" charset="0"/>
                </a:rPr>
                <a:t>Set </a:t>
              </a:r>
              <a:r>
                <a:rPr lang="en-GB" sz="2000" b="1" dirty="0">
                  <a:solidFill>
                    <a:schemeClr val="bg1"/>
                  </a:solidFill>
                  <a:latin typeface="Century Gothic" panose="020B0502020202020204" pitchFamily="34" charset="0"/>
                </a:rPr>
                <a:t>c</a:t>
              </a:r>
              <a:r>
                <a:rPr lang="en-GB" sz="2000" b="1" dirty="0">
                  <a:solidFill>
                    <a:schemeClr val="bg1"/>
                  </a:solidFill>
                  <a:effectLst/>
                  <a:latin typeface="Century Gothic" panose="020B0502020202020204" pitchFamily="34" charset="0"/>
                </a:rPr>
                <a:t>lear, inspiring goals</a:t>
              </a:r>
              <a:r>
                <a:rPr lang="en-GB" sz="2000" b="0" dirty="0">
                  <a:solidFill>
                    <a:schemeClr val="bg1"/>
                  </a:solidFill>
                  <a:effectLst/>
                  <a:latin typeface="Century Gothic" panose="020B0502020202020204" pitchFamily="34" charset="0"/>
                </a:rPr>
                <a:t>. Use information radiators: “How am I doing?”, “How are </a:t>
              </a:r>
              <a:r>
                <a:rPr lang="en-GB" sz="2000" i="1" dirty="0">
                  <a:solidFill>
                    <a:schemeClr val="bg1"/>
                  </a:solidFill>
                  <a:latin typeface="Century Gothic" panose="020B0502020202020204" pitchFamily="34" charset="0"/>
                </a:rPr>
                <a:t>we</a:t>
              </a:r>
              <a:r>
                <a:rPr lang="en-GB" sz="2000" b="0" dirty="0">
                  <a:solidFill>
                    <a:schemeClr val="bg1"/>
                  </a:solidFill>
                  <a:effectLst/>
                  <a:latin typeface="Century Gothic" panose="020B0502020202020204" pitchFamily="34" charset="0"/>
                </a:rPr>
                <a:t> doing?”</a:t>
              </a:r>
            </a:p>
            <a:p>
              <a:pPr marL="342900" indent="-342900" rtl="0">
                <a:spcBef>
                  <a:spcPts val="0"/>
                </a:spcBef>
                <a:spcAft>
                  <a:spcPts val="0"/>
                </a:spcAft>
                <a:buFont typeface="Arial" panose="020B0604020202020204" pitchFamily="34" charset="0"/>
                <a:buChar char="•"/>
              </a:pPr>
              <a:r>
                <a:rPr lang="en-GB" sz="2000" dirty="0">
                  <a:solidFill>
                    <a:schemeClr val="bg1"/>
                  </a:solidFill>
                  <a:effectLst/>
                  <a:latin typeface="Century Gothic" panose="020B0502020202020204" pitchFamily="34" charset="0"/>
                </a:rPr>
                <a:t>Provide </a:t>
              </a:r>
              <a:r>
                <a:rPr lang="en-GB" sz="2000" b="1" dirty="0">
                  <a:solidFill>
                    <a:schemeClr val="bg1"/>
                  </a:solidFill>
                  <a:latin typeface="Century Gothic" panose="020B0502020202020204" pitchFamily="34" charset="0"/>
                </a:rPr>
                <a:t>t</a:t>
              </a:r>
              <a:r>
                <a:rPr lang="en-GB" sz="2000" b="1" dirty="0">
                  <a:solidFill>
                    <a:schemeClr val="bg1"/>
                  </a:solidFill>
                  <a:effectLst/>
                  <a:latin typeface="Century Gothic" panose="020B0502020202020204" pitchFamily="34" charset="0"/>
                </a:rPr>
                <a:t>ools</a:t>
              </a:r>
              <a:r>
                <a:rPr lang="en-GB" sz="2000" dirty="0">
                  <a:solidFill>
                    <a:schemeClr val="bg1"/>
                  </a:solidFill>
                  <a:effectLst/>
                  <a:latin typeface="Century Gothic" panose="020B0502020202020204" pitchFamily="34" charset="0"/>
                </a:rPr>
                <a:t> to </a:t>
              </a:r>
              <a:r>
                <a:rPr lang="en-GB" sz="2000" b="0" dirty="0">
                  <a:solidFill>
                    <a:schemeClr val="bg1"/>
                  </a:solidFill>
                  <a:effectLst/>
                  <a:latin typeface="Century Gothic" panose="020B0502020202020204" pitchFamily="34" charset="0"/>
                </a:rPr>
                <a:t>support excellence. Systems, processes</a:t>
              </a:r>
              <a:r>
                <a:rPr lang="en-GB" sz="2000" dirty="0">
                  <a:solidFill>
                    <a:schemeClr val="bg1"/>
                  </a:solidFill>
                  <a:latin typeface="Century Gothic" panose="020B0502020202020204" pitchFamily="34" charset="0"/>
                </a:rPr>
                <a:t>, s</a:t>
              </a:r>
              <a:r>
                <a:rPr lang="en-GB" sz="2000" b="0" dirty="0">
                  <a:solidFill>
                    <a:schemeClr val="bg1"/>
                  </a:solidFill>
                  <a:effectLst/>
                  <a:latin typeface="Century Gothic" panose="020B0502020202020204" pitchFamily="34" charset="0"/>
                </a:rPr>
                <a:t>oftware, training</a:t>
              </a:r>
            </a:p>
            <a:p>
              <a:pPr marL="342900" indent="-342900" rtl="0">
                <a:spcBef>
                  <a:spcPts val="0"/>
                </a:spcBef>
                <a:spcAft>
                  <a:spcPts val="0"/>
                </a:spcAft>
                <a:buFont typeface="Arial" panose="020B0604020202020204" pitchFamily="34" charset="0"/>
                <a:buChar char="•"/>
              </a:pPr>
              <a:r>
                <a:rPr lang="en-GB" sz="2000" dirty="0">
                  <a:solidFill>
                    <a:schemeClr val="bg1"/>
                  </a:solidFill>
                  <a:latin typeface="Century Gothic" panose="020B0502020202020204" pitchFamily="34" charset="0"/>
                </a:rPr>
                <a:t>Provide clear </a:t>
              </a:r>
              <a:r>
                <a:rPr lang="en-GB" sz="2000" b="1" dirty="0">
                  <a:solidFill>
                    <a:schemeClr val="bg1"/>
                  </a:solidFill>
                  <a:latin typeface="Century Gothic" panose="020B0502020202020204" pitchFamily="34" charset="0"/>
                </a:rPr>
                <a:t>roles &amp; responsibilities</a:t>
              </a:r>
            </a:p>
            <a:p>
              <a:pPr marL="342900" indent="-342900" rtl="0">
                <a:spcBef>
                  <a:spcPts val="0"/>
                </a:spcBef>
                <a:spcAft>
                  <a:spcPts val="0"/>
                </a:spcAft>
                <a:buFont typeface="Arial" panose="020B0604020202020204" pitchFamily="34" charset="0"/>
                <a:buChar char="•"/>
              </a:pPr>
              <a:r>
                <a:rPr lang="en-GB" sz="2000" b="0" dirty="0">
                  <a:solidFill>
                    <a:schemeClr val="bg1"/>
                  </a:solidFill>
                  <a:effectLst/>
                  <a:latin typeface="Century Gothic" panose="020B0502020202020204" pitchFamily="34" charset="0"/>
                </a:rPr>
                <a:t>Others: transparency, knowledge sharing, quality onboarding, d</a:t>
              </a:r>
              <a:r>
                <a:rPr lang="en-GB" sz="2000" dirty="0">
                  <a:solidFill>
                    <a:schemeClr val="bg1"/>
                  </a:solidFill>
                  <a:latin typeface="Century Gothic" panose="020B0502020202020204" pitchFamily="34" charset="0"/>
                </a:rPr>
                <a:t>ocumentation, celebrating success</a:t>
              </a:r>
            </a:p>
            <a:p>
              <a:br>
                <a:rPr lang="en-GB" sz="2000" dirty="0">
                  <a:solidFill>
                    <a:schemeClr val="bg1"/>
                  </a:solidFill>
                  <a:latin typeface="Century Gothic" panose="020B0502020202020204" pitchFamily="34" charset="0"/>
                </a:rPr>
              </a:br>
              <a:endParaRPr lang="en-GB" sz="2000" dirty="0">
                <a:solidFill>
                  <a:schemeClr val="bg1"/>
                </a:solidFill>
                <a:latin typeface="Century Gothic" panose="020B0502020202020204" pitchFamily="34" charset="0"/>
                <a:ea typeface="+mn-lt"/>
                <a:cs typeface="+mn-lt"/>
              </a:endParaRPr>
            </a:p>
          </p:txBody>
        </p:sp>
      </p:grpSp>
      <p:sp>
        <p:nvSpPr>
          <p:cNvPr id="313" name="Google Shape;313;p20"/>
          <p:cNvSpPr/>
          <p:nvPr/>
        </p:nvSpPr>
        <p:spPr>
          <a:xfrm>
            <a:off x="0" y="685800"/>
            <a:ext cx="196850" cy="838200"/>
          </a:xfrm>
          <a:prstGeom prst="rect">
            <a:avLst/>
          </a:prstGeom>
          <a:solidFill>
            <a:srgbClr val="FFDB15"/>
          </a:solidFill>
          <a:ln>
            <a:noFill/>
          </a:ln>
        </p:spPr>
        <p:txBody>
          <a:bodyPr spcFirstLastPara="1" wrap="square" lIns="60950" tIns="60950" rIns="60950" bIns="60950" anchor="ctr" anchorCtr="0">
            <a:noAutofit/>
          </a:bodyPr>
          <a:lstStyle/>
          <a:p>
            <a:endParaRPr sz="600"/>
          </a:p>
        </p:txBody>
      </p:sp>
      <p:sp>
        <p:nvSpPr>
          <p:cNvPr id="315" name="Google Shape;315;p20"/>
          <p:cNvSpPr txBox="1"/>
          <p:nvPr/>
        </p:nvSpPr>
        <p:spPr>
          <a:xfrm>
            <a:off x="1700524" y="6629904"/>
            <a:ext cx="10250053" cy="215444"/>
          </a:xfrm>
          <a:prstGeom prst="rect">
            <a:avLst/>
          </a:prstGeom>
          <a:noFill/>
          <a:ln>
            <a:noFill/>
          </a:ln>
        </p:spPr>
        <p:txBody>
          <a:bodyPr spcFirstLastPara="1" wrap="square" lIns="0" tIns="0" rIns="0" bIns="0" anchor="t" anchorCtr="0">
            <a:spAutoFit/>
          </a:bodyPr>
          <a:lstStyle/>
          <a:p>
            <a:pPr algn="r">
              <a:lnSpc>
                <a:spcPct val="140000"/>
              </a:lnSpc>
            </a:pPr>
            <a:r>
              <a:rPr lang="en-US" sz="1000" dirty="0">
                <a:solidFill>
                  <a:srgbClr val="FFFFFF"/>
                </a:solidFill>
                <a:latin typeface="Montserrat Light"/>
                <a:ea typeface="Montserrat Light"/>
                <a:cs typeface="Montserrat Light"/>
                <a:sym typeface="Montserrat Light"/>
              </a:rPr>
              <a:t>Start the SMART way. Copyright (c) Purposeful Group(R). All Rights Reserved.</a:t>
            </a:r>
            <a:endParaRPr sz="600" dirty="0"/>
          </a:p>
        </p:txBody>
      </p:sp>
      <p:pic>
        <p:nvPicPr>
          <p:cNvPr id="14" name="Picture 13">
            <a:extLst>
              <a:ext uri="{FF2B5EF4-FFF2-40B4-BE49-F238E27FC236}">
                <a16:creationId xmlns:a16="http://schemas.microsoft.com/office/drawing/2014/main" id="{D20BB6EF-536E-435C-B363-6BAFF870A909}"/>
              </a:ext>
            </a:extLst>
          </p:cNvPr>
          <p:cNvPicPr>
            <a:picLocks noChangeAspect="1"/>
          </p:cNvPicPr>
          <p:nvPr/>
        </p:nvPicPr>
        <p:blipFill>
          <a:blip r:embed="rId3"/>
          <a:stretch>
            <a:fillRect/>
          </a:stretch>
        </p:blipFill>
        <p:spPr>
          <a:xfrm>
            <a:off x="6380835" y="1943212"/>
            <a:ext cx="3879617" cy="4700992"/>
          </a:xfrm>
          <a:prstGeom prst="rect">
            <a:avLst/>
          </a:prstGeom>
        </p:spPr>
      </p:pic>
      <p:pic>
        <p:nvPicPr>
          <p:cNvPr id="15" name="Picture 14">
            <a:extLst>
              <a:ext uri="{FF2B5EF4-FFF2-40B4-BE49-F238E27FC236}">
                <a16:creationId xmlns:a16="http://schemas.microsoft.com/office/drawing/2014/main" id="{7D1A26AB-5934-C230-6448-49E7D64BFDA5}"/>
              </a:ext>
            </a:extLst>
          </p:cNvPr>
          <p:cNvPicPr>
            <a:picLocks noChangeAspect="1"/>
          </p:cNvPicPr>
          <p:nvPr/>
        </p:nvPicPr>
        <p:blipFill>
          <a:blip r:embed="rId4"/>
          <a:stretch>
            <a:fillRect/>
          </a:stretch>
        </p:blipFill>
        <p:spPr>
          <a:xfrm>
            <a:off x="7990509" y="2963173"/>
            <a:ext cx="5309042" cy="4754339"/>
          </a:xfrm>
          <a:prstGeom prst="rect">
            <a:avLst/>
          </a:prstGeom>
        </p:spPr>
      </p:pic>
      <p:sp>
        <p:nvSpPr>
          <p:cNvPr id="16" name="TextBox 15">
            <a:extLst>
              <a:ext uri="{FF2B5EF4-FFF2-40B4-BE49-F238E27FC236}">
                <a16:creationId xmlns:a16="http://schemas.microsoft.com/office/drawing/2014/main" id="{24A16F4C-F8C9-D0AD-9ED1-00A1AB222574}"/>
              </a:ext>
            </a:extLst>
          </p:cNvPr>
          <p:cNvSpPr txBox="1"/>
          <p:nvPr/>
        </p:nvSpPr>
        <p:spPr>
          <a:xfrm>
            <a:off x="10246805" y="2593841"/>
            <a:ext cx="2086603" cy="369332"/>
          </a:xfrm>
          <a:prstGeom prst="rect">
            <a:avLst/>
          </a:prstGeom>
          <a:noFill/>
        </p:spPr>
        <p:txBody>
          <a:bodyPr wrap="square" rtlCol="0">
            <a:spAutoFit/>
          </a:bodyPr>
          <a:lstStyle/>
          <a:p>
            <a:r>
              <a:rPr lang="en-GB" b="1" dirty="0">
                <a:solidFill>
                  <a:srgbClr val="FFDC0D"/>
                </a:solidFill>
                <a:latin typeface="Century Gothic" panose="020B0502020202020204" pitchFamily="34" charset="0"/>
              </a:rPr>
              <a:t>ClickUp.com</a:t>
            </a:r>
          </a:p>
        </p:txBody>
      </p:sp>
      <p:cxnSp>
        <p:nvCxnSpPr>
          <p:cNvPr id="3" name="Straight Connector 2">
            <a:extLst>
              <a:ext uri="{FF2B5EF4-FFF2-40B4-BE49-F238E27FC236}">
                <a16:creationId xmlns:a16="http://schemas.microsoft.com/office/drawing/2014/main" id="{E0DF0052-595A-44BB-8501-B8C24FF32091}"/>
              </a:ext>
            </a:extLst>
          </p:cNvPr>
          <p:cNvCxnSpPr>
            <a:cxnSpLocks/>
          </p:cNvCxnSpPr>
          <p:nvPr/>
        </p:nvCxnSpPr>
        <p:spPr>
          <a:xfrm flipH="1">
            <a:off x="7997278" y="2969237"/>
            <a:ext cx="2014993" cy="0"/>
          </a:xfrm>
          <a:prstGeom prst="line">
            <a:avLst/>
          </a:prstGeom>
        </p:spPr>
        <p:style>
          <a:lnRef idx="1">
            <a:schemeClr val="dk1"/>
          </a:lnRef>
          <a:fillRef idx="0">
            <a:schemeClr val="dk1"/>
          </a:fillRef>
          <a:effectRef idx="0">
            <a:schemeClr val="dk1"/>
          </a:effectRef>
          <a:fontRef idx="minor">
            <a:schemeClr val="tx1"/>
          </a:fontRef>
        </p:style>
      </p:cxnSp>
      <p:cxnSp>
        <p:nvCxnSpPr>
          <p:cNvPr id="5" name="Straight Connector 4">
            <a:extLst>
              <a:ext uri="{FF2B5EF4-FFF2-40B4-BE49-F238E27FC236}">
                <a16:creationId xmlns:a16="http://schemas.microsoft.com/office/drawing/2014/main" id="{BD87F413-A091-4B2A-6ED6-6EBFEC1E8D7A}"/>
              </a:ext>
            </a:extLst>
          </p:cNvPr>
          <p:cNvCxnSpPr>
            <a:cxnSpLocks/>
          </p:cNvCxnSpPr>
          <p:nvPr/>
        </p:nvCxnSpPr>
        <p:spPr>
          <a:xfrm>
            <a:off x="7989007" y="2984290"/>
            <a:ext cx="1501" cy="453411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004711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Shape 303"/>
        <p:cNvGrpSpPr/>
        <p:nvPr/>
      </p:nvGrpSpPr>
      <p:grpSpPr>
        <a:xfrm>
          <a:off x="0" y="0"/>
          <a:ext cx="0" cy="0"/>
          <a:chOff x="0" y="0"/>
          <a:chExt cx="0" cy="0"/>
        </a:xfrm>
      </p:grpSpPr>
      <p:sp>
        <p:nvSpPr>
          <p:cNvPr id="307" name="Google Shape;307;p20"/>
          <p:cNvSpPr txBox="1"/>
          <p:nvPr/>
        </p:nvSpPr>
        <p:spPr>
          <a:xfrm>
            <a:off x="161925" y="542765"/>
            <a:ext cx="11868150" cy="1107996"/>
          </a:xfrm>
          <a:prstGeom prst="rect">
            <a:avLst/>
          </a:prstGeom>
          <a:noFill/>
          <a:ln>
            <a:noFill/>
          </a:ln>
        </p:spPr>
        <p:txBody>
          <a:bodyPr spcFirstLastPara="1" wrap="square" lIns="0" tIns="0" rIns="0" bIns="0" anchor="t" anchorCtr="0">
            <a:spAutoFit/>
          </a:bodyPr>
          <a:lstStyle/>
          <a:p>
            <a:pPr algn="ctr"/>
            <a:r>
              <a:rPr lang="en-GB" sz="3600" b="1" dirty="0">
                <a:solidFill>
                  <a:schemeClr val="bg1"/>
                </a:solidFill>
                <a:latin typeface="Open Sans"/>
                <a:sym typeface="Open Sans"/>
              </a:rPr>
              <a:t>Assigning &amp; tracking activities: </a:t>
            </a:r>
          </a:p>
          <a:p>
            <a:pPr algn="ctr"/>
            <a:r>
              <a:rPr lang="en-GB" sz="3600" b="1" dirty="0">
                <a:solidFill>
                  <a:schemeClr val="bg1"/>
                </a:solidFill>
                <a:latin typeface="Open Sans"/>
              </a:rPr>
              <a:t>Project management &amp; collaboration tools</a:t>
            </a:r>
            <a:endParaRPr lang="en-US" sz="3600" b="1" dirty="0">
              <a:solidFill>
                <a:schemeClr val="bg1"/>
              </a:solidFill>
              <a:latin typeface="Open Sans"/>
            </a:endParaRPr>
          </a:p>
        </p:txBody>
      </p:sp>
      <p:sp>
        <p:nvSpPr>
          <p:cNvPr id="313" name="Google Shape;313;p20"/>
          <p:cNvSpPr/>
          <p:nvPr/>
        </p:nvSpPr>
        <p:spPr>
          <a:xfrm>
            <a:off x="0" y="685800"/>
            <a:ext cx="196850" cy="838200"/>
          </a:xfrm>
          <a:prstGeom prst="rect">
            <a:avLst/>
          </a:prstGeom>
          <a:solidFill>
            <a:srgbClr val="FFDB15"/>
          </a:solidFill>
          <a:ln>
            <a:noFill/>
          </a:ln>
        </p:spPr>
        <p:txBody>
          <a:bodyPr spcFirstLastPara="1" wrap="square" lIns="60950" tIns="60950" rIns="60950" bIns="60950" anchor="ctr" anchorCtr="0">
            <a:noAutofit/>
          </a:bodyPr>
          <a:lstStyle/>
          <a:p>
            <a:endParaRPr sz="600"/>
          </a:p>
        </p:txBody>
      </p:sp>
      <p:pic>
        <p:nvPicPr>
          <p:cNvPr id="12" name="Picture 11">
            <a:extLst>
              <a:ext uri="{FF2B5EF4-FFF2-40B4-BE49-F238E27FC236}">
                <a16:creationId xmlns:a16="http://schemas.microsoft.com/office/drawing/2014/main" id="{4620084C-ED00-29D5-8C1C-093F781D9C22}"/>
              </a:ext>
            </a:extLst>
          </p:cNvPr>
          <p:cNvPicPr>
            <a:picLocks noChangeAspect="1"/>
          </p:cNvPicPr>
          <p:nvPr/>
        </p:nvPicPr>
        <p:blipFill>
          <a:blip r:embed="rId3"/>
          <a:stretch>
            <a:fillRect/>
          </a:stretch>
        </p:blipFill>
        <p:spPr>
          <a:xfrm>
            <a:off x="98425" y="1777522"/>
            <a:ext cx="5885279" cy="2552334"/>
          </a:xfrm>
          <a:prstGeom prst="rect">
            <a:avLst/>
          </a:prstGeom>
        </p:spPr>
      </p:pic>
      <p:pic>
        <p:nvPicPr>
          <p:cNvPr id="13" name="Picture 12">
            <a:extLst>
              <a:ext uri="{FF2B5EF4-FFF2-40B4-BE49-F238E27FC236}">
                <a16:creationId xmlns:a16="http://schemas.microsoft.com/office/drawing/2014/main" id="{BEFBC580-0CD7-AD78-13C7-268F68878BEA}"/>
              </a:ext>
            </a:extLst>
          </p:cNvPr>
          <p:cNvPicPr>
            <a:picLocks noChangeAspect="1"/>
          </p:cNvPicPr>
          <p:nvPr/>
        </p:nvPicPr>
        <p:blipFill>
          <a:blip r:embed="rId4"/>
          <a:stretch>
            <a:fillRect/>
          </a:stretch>
        </p:blipFill>
        <p:spPr>
          <a:xfrm>
            <a:off x="1622041" y="1777522"/>
            <a:ext cx="4361663" cy="4777420"/>
          </a:xfrm>
          <a:prstGeom prst="rect">
            <a:avLst/>
          </a:prstGeom>
        </p:spPr>
      </p:pic>
      <p:pic>
        <p:nvPicPr>
          <p:cNvPr id="4" name="Picture 3">
            <a:extLst>
              <a:ext uri="{FF2B5EF4-FFF2-40B4-BE49-F238E27FC236}">
                <a16:creationId xmlns:a16="http://schemas.microsoft.com/office/drawing/2014/main" id="{51A3F16F-8D03-E95B-6B25-33DA1B900316}"/>
              </a:ext>
            </a:extLst>
          </p:cNvPr>
          <p:cNvPicPr>
            <a:picLocks noChangeAspect="1"/>
          </p:cNvPicPr>
          <p:nvPr/>
        </p:nvPicPr>
        <p:blipFill>
          <a:blip r:embed="rId5"/>
          <a:stretch>
            <a:fillRect/>
          </a:stretch>
        </p:blipFill>
        <p:spPr>
          <a:xfrm>
            <a:off x="6096000" y="1804990"/>
            <a:ext cx="5983702" cy="3696094"/>
          </a:xfrm>
          <a:prstGeom prst="rect">
            <a:avLst/>
          </a:prstGeom>
        </p:spPr>
      </p:pic>
      <p:pic>
        <p:nvPicPr>
          <p:cNvPr id="7" name="Picture 6">
            <a:extLst>
              <a:ext uri="{FF2B5EF4-FFF2-40B4-BE49-F238E27FC236}">
                <a16:creationId xmlns:a16="http://schemas.microsoft.com/office/drawing/2014/main" id="{F68E39AC-3F82-C1F4-1E61-65AF021FEC0F}"/>
              </a:ext>
            </a:extLst>
          </p:cNvPr>
          <p:cNvPicPr>
            <a:picLocks noChangeAspect="1"/>
          </p:cNvPicPr>
          <p:nvPr/>
        </p:nvPicPr>
        <p:blipFill>
          <a:blip r:embed="rId6"/>
          <a:stretch>
            <a:fillRect/>
          </a:stretch>
        </p:blipFill>
        <p:spPr>
          <a:xfrm>
            <a:off x="7472622" y="4002608"/>
            <a:ext cx="4607080" cy="2552334"/>
          </a:xfrm>
          <a:prstGeom prst="rect">
            <a:avLst/>
          </a:prstGeom>
        </p:spPr>
      </p:pic>
      <p:sp>
        <p:nvSpPr>
          <p:cNvPr id="18" name="TextBox 17">
            <a:extLst>
              <a:ext uri="{FF2B5EF4-FFF2-40B4-BE49-F238E27FC236}">
                <a16:creationId xmlns:a16="http://schemas.microsoft.com/office/drawing/2014/main" id="{A446C997-E255-C8CC-66DF-5337AC4881C2}"/>
              </a:ext>
            </a:extLst>
          </p:cNvPr>
          <p:cNvSpPr txBox="1"/>
          <p:nvPr/>
        </p:nvSpPr>
        <p:spPr>
          <a:xfrm>
            <a:off x="0" y="4398712"/>
            <a:ext cx="2086603" cy="369332"/>
          </a:xfrm>
          <a:prstGeom prst="rect">
            <a:avLst/>
          </a:prstGeom>
          <a:noFill/>
        </p:spPr>
        <p:txBody>
          <a:bodyPr wrap="square" rtlCol="0">
            <a:spAutoFit/>
          </a:bodyPr>
          <a:lstStyle/>
          <a:p>
            <a:r>
              <a:rPr lang="en-GB" b="1" dirty="0">
                <a:solidFill>
                  <a:srgbClr val="FFDC0D"/>
                </a:solidFill>
                <a:latin typeface="Century Gothic" panose="020B0502020202020204" pitchFamily="34" charset="0"/>
              </a:rPr>
              <a:t>ClickUp.com</a:t>
            </a:r>
          </a:p>
        </p:txBody>
      </p:sp>
      <p:sp>
        <p:nvSpPr>
          <p:cNvPr id="19" name="TextBox 18">
            <a:extLst>
              <a:ext uri="{FF2B5EF4-FFF2-40B4-BE49-F238E27FC236}">
                <a16:creationId xmlns:a16="http://schemas.microsoft.com/office/drawing/2014/main" id="{F43025DA-12AC-479E-7C72-CB41EB5D9D71}"/>
              </a:ext>
            </a:extLst>
          </p:cNvPr>
          <p:cNvSpPr txBox="1"/>
          <p:nvPr/>
        </p:nvSpPr>
        <p:spPr>
          <a:xfrm>
            <a:off x="6058861" y="5486468"/>
            <a:ext cx="2086603" cy="369332"/>
          </a:xfrm>
          <a:prstGeom prst="rect">
            <a:avLst/>
          </a:prstGeom>
          <a:noFill/>
        </p:spPr>
        <p:txBody>
          <a:bodyPr wrap="square" rtlCol="0">
            <a:spAutoFit/>
          </a:bodyPr>
          <a:lstStyle/>
          <a:p>
            <a:r>
              <a:rPr lang="en-GB" b="1" dirty="0">
                <a:solidFill>
                  <a:srgbClr val="FFDC0D"/>
                </a:solidFill>
                <a:latin typeface="Century Gothic" panose="020B0502020202020204" pitchFamily="34" charset="0"/>
              </a:rPr>
              <a:t>Trello.com</a:t>
            </a:r>
          </a:p>
        </p:txBody>
      </p:sp>
      <p:sp>
        <p:nvSpPr>
          <p:cNvPr id="14" name="Google Shape;315;p20">
            <a:extLst>
              <a:ext uri="{FF2B5EF4-FFF2-40B4-BE49-F238E27FC236}">
                <a16:creationId xmlns:a16="http://schemas.microsoft.com/office/drawing/2014/main" id="{7424C7E6-FCA7-0C3C-BF66-C3D08976518E}"/>
              </a:ext>
            </a:extLst>
          </p:cNvPr>
          <p:cNvSpPr txBox="1"/>
          <p:nvPr/>
        </p:nvSpPr>
        <p:spPr>
          <a:xfrm>
            <a:off x="1780022" y="6554942"/>
            <a:ext cx="10250053" cy="280077"/>
          </a:xfrm>
          <a:prstGeom prst="rect">
            <a:avLst/>
          </a:prstGeom>
          <a:noFill/>
          <a:ln>
            <a:noFill/>
          </a:ln>
        </p:spPr>
        <p:txBody>
          <a:bodyPr spcFirstLastPara="1" wrap="square" lIns="0" tIns="0" rIns="0" bIns="0" anchor="t" anchorCtr="0">
            <a:spAutoFit/>
          </a:bodyPr>
          <a:lstStyle/>
          <a:p>
            <a:pPr algn="r">
              <a:lnSpc>
                <a:spcPct val="140000"/>
              </a:lnSpc>
            </a:pPr>
            <a:r>
              <a:rPr lang="en-US" sz="1300" dirty="0">
                <a:solidFill>
                  <a:srgbClr val="FFFFFF"/>
                </a:solidFill>
                <a:latin typeface="Montserrat Light"/>
                <a:ea typeface="Montserrat Light"/>
                <a:cs typeface="Montserrat Light"/>
                <a:sym typeface="Montserrat Light"/>
              </a:rPr>
              <a:t>Start the SMART way. Copyright © Purposeful Group®. All Rights Reserved</a:t>
            </a:r>
            <a:endParaRPr sz="1300" dirty="0"/>
          </a:p>
        </p:txBody>
      </p:sp>
      <p:sp>
        <p:nvSpPr>
          <p:cNvPr id="2" name="TextBox 1">
            <a:extLst>
              <a:ext uri="{FF2B5EF4-FFF2-40B4-BE49-F238E27FC236}">
                <a16:creationId xmlns:a16="http://schemas.microsoft.com/office/drawing/2014/main" id="{A8B611E0-9D70-63CC-5A62-28C319885CD0}"/>
              </a:ext>
            </a:extLst>
          </p:cNvPr>
          <p:cNvSpPr txBox="1"/>
          <p:nvPr/>
        </p:nvSpPr>
        <p:spPr>
          <a:xfrm>
            <a:off x="6686944" y="2072640"/>
            <a:ext cx="1087120" cy="307777"/>
          </a:xfrm>
          <a:prstGeom prst="rect">
            <a:avLst/>
          </a:prstGeom>
          <a:noFill/>
        </p:spPr>
        <p:txBody>
          <a:bodyPr wrap="square" rtlCol="0">
            <a:spAutoFit/>
          </a:bodyPr>
          <a:lstStyle/>
          <a:p>
            <a:r>
              <a:rPr lang="en-GB" sz="1400" b="1" dirty="0"/>
              <a:t>TO DO</a:t>
            </a:r>
          </a:p>
        </p:txBody>
      </p:sp>
      <p:sp>
        <p:nvSpPr>
          <p:cNvPr id="16" name="TextBox 15">
            <a:extLst>
              <a:ext uri="{FF2B5EF4-FFF2-40B4-BE49-F238E27FC236}">
                <a16:creationId xmlns:a16="http://schemas.microsoft.com/office/drawing/2014/main" id="{44ED52C2-AC54-4A15-9AAE-3AF4B23A8C24}"/>
              </a:ext>
            </a:extLst>
          </p:cNvPr>
          <p:cNvSpPr txBox="1"/>
          <p:nvPr/>
        </p:nvSpPr>
        <p:spPr>
          <a:xfrm>
            <a:off x="8145464" y="2072640"/>
            <a:ext cx="1087120" cy="307777"/>
          </a:xfrm>
          <a:prstGeom prst="rect">
            <a:avLst/>
          </a:prstGeom>
          <a:noFill/>
        </p:spPr>
        <p:txBody>
          <a:bodyPr wrap="square" rtlCol="0">
            <a:spAutoFit/>
          </a:bodyPr>
          <a:lstStyle/>
          <a:p>
            <a:r>
              <a:rPr lang="en-GB" sz="1400" b="1" dirty="0"/>
              <a:t>DOING</a:t>
            </a:r>
          </a:p>
        </p:txBody>
      </p:sp>
      <p:sp>
        <p:nvSpPr>
          <p:cNvPr id="17" name="TextBox 16">
            <a:extLst>
              <a:ext uri="{FF2B5EF4-FFF2-40B4-BE49-F238E27FC236}">
                <a16:creationId xmlns:a16="http://schemas.microsoft.com/office/drawing/2014/main" id="{DF9F79AE-015D-13F4-56EB-D1B78A6DB1C0}"/>
              </a:ext>
            </a:extLst>
          </p:cNvPr>
          <p:cNvSpPr txBox="1"/>
          <p:nvPr/>
        </p:nvSpPr>
        <p:spPr>
          <a:xfrm>
            <a:off x="11364392" y="2072639"/>
            <a:ext cx="1087120" cy="307777"/>
          </a:xfrm>
          <a:prstGeom prst="rect">
            <a:avLst/>
          </a:prstGeom>
          <a:noFill/>
        </p:spPr>
        <p:txBody>
          <a:bodyPr wrap="square" rtlCol="0">
            <a:spAutoFit/>
          </a:bodyPr>
          <a:lstStyle/>
          <a:p>
            <a:r>
              <a:rPr lang="en-GB" sz="1400" b="1" dirty="0"/>
              <a:t> </a:t>
            </a:r>
            <a:r>
              <a:rPr lang="en-GB" sz="100" b="1" dirty="0"/>
              <a:t>        </a:t>
            </a:r>
            <a:r>
              <a:rPr lang="en-GB" sz="1400" b="1" dirty="0"/>
              <a:t>DONE</a:t>
            </a:r>
          </a:p>
        </p:txBody>
      </p:sp>
      <p:sp>
        <p:nvSpPr>
          <p:cNvPr id="3" name="Oval 2">
            <a:extLst>
              <a:ext uri="{FF2B5EF4-FFF2-40B4-BE49-F238E27FC236}">
                <a16:creationId xmlns:a16="http://schemas.microsoft.com/office/drawing/2014/main" id="{FC9721ED-12DD-E9C1-19EB-BFAA676F8F46}"/>
              </a:ext>
            </a:extLst>
          </p:cNvPr>
          <p:cNvSpPr/>
          <p:nvPr/>
        </p:nvSpPr>
        <p:spPr>
          <a:xfrm>
            <a:off x="11155680" y="5212080"/>
            <a:ext cx="752272" cy="26153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Oval 19">
            <a:extLst>
              <a:ext uri="{FF2B5EF4-FFF2-40B4-BE49-F238E27FC236}">
                <a16:creationId xmlns:a16="http://schemas.microsoft.com/office/drawing/2014/main" id="{AFB4952D-422C-1C5D-5FC8-F43AA08C8F0B}"/>
              </a:ext>
            </a:extLst>
          </p:cNvPr>
          <p:cNvSpPr/>
          <p:nvPr/>
        </p:nvSpPr>
        <p:spPr>
          <a:xfrm>
            <a:off x="11155680" y="4928912"/>
            <a:ext cx="752272" cy="26153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02207239-FE90-8762-6BD3-BC4C685978C9}"/>
              </a:ext>
            </a:extLst>
          </p:cNvPr>
          <p:cNvSpPr/>
          <p:nvPr/>
        </p:nvSpPr>
        <p:spPr>
          <a:xfrm>
            <a:off x="11155896" y="5473616"/>
            <a:ext cx="752272" cy="26153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057873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Shape 303"/>
        <p:cNvGrpSpPr/>
        <p:nvPr/>
      </p:nvGrpSpPr>
      <p:grpSpPr>
        <a:xfrm>
          <a:off x="0" y="0"/>
          <a:ext cx="0" cy="0"/>
          <a:chOff x="0" y="0"/>
          <a:chExt cx="0" cy="0"/>
        </a:xfrm>
      </p:grpSpPr>
      <p:grpSp>
        <p:nvGrpSpPr>
          <p:cNvPr id="306" name="Google Shape;306;p20"/>
          <p:cNvGrpSpPr/>
          <p:nvPr/>
        </p:nvGrpSpPr>
        <p:grpSpPr>
          <a:xfrm>
            <a:off x="83371" y="291343"/>
            <a:ext cx="12108629" cy="6083151"/>
            <a:chOff x="-9160359" y="-284703"/>
            <a:chExt cx="24217256" cy="12166307"/>
          </a:xfrm>
        </p:grpSpPr>
        <p:sp>
          <p:nvSpPr>
            <p:cNvPr id="307" name="Google Shape;307;p20"/>
            <p:cNvSpPr txBox="1"/>
            <p:nvPr/>
          </p:nvSpPr>
          <p:spPr>
            <a:xfrm>
              <a:off x="-8679401" y="-284703"/>
              <a:ext cx="23736298" cy="2880789"/>
            </a:xfrm>
            <a:prstGeom prst="rect">
              <a:avLst/>
            </a:prstGeom>
            <a:noFill/>
            <a:ln>
              <a:noFill/>
            </a:ln>
          </p:spPr>
          <p:txBody>
            <a:bodyPr spcFirstLastPara="1" wrap="square" lIns="0" tIns="0" rIns="0" bIns="0" anchor="t" anchorCtr="0">
              <a:spAutoFit/>
            </a:bodyPr>
            <a:lstStyle/>
            <a:p>
              <a:pPr algn="ctr">
                <a:lnSpc>
                  <a:spcPct val="130000"/>
                </a:lnSpc>
              </a:pPr>
              <a:endParaRPr lang="en-GB" sz="3600" b="1" dirty="0">
                <a:solidFill>
                  <a:schemeClr val="bg1"/>
                </a:solidFill>
                <a:latin typeface="Open Sans"/>
                <a:ea typeface="Open Sans"/>
                <a:cs typeface="Open Sans"/>
                <a:sym typeface="Open Sans"/>
              </a:endParaRPr>
            </a:p>
            <a:p>
              <a:pPr algn="ctr">
                <a:lnSpc>
                  <a:spcPct val="130000"/>
                </a:lnSpc>
              </a:pPr>
              <a:r>
                <a:rPr lang="en-GB" sz="3600" b="1" dirty="0">
                  <a:solidFill>
                    <a:schemeClr val="bg1"/>
                  </a:solidFill>
                  <a:latin typeface="Open Sans"/>
                  <a:ea typeface="Open Sans"/>
                  <a:cs typeface="Open Sans"/>
                  <a:sym typeface="Open Sans"/>
                </a:rPr>
                <a:t>Harnessing digital tools &amp; software </a:t>
              </a:r>
              <a:endParaRPr lang="en-US" sz="3600" b="1" dirty="0">
                <a:solidFill>
                  <a:schemeClr val="bg1"/>
                </a:solidFill>
                <a:latin typeface="Open Sans"/>
              </a:endParaRPr>
            </a:p>
          </p:txBody>
        </p:sp>
        <p:sp>
          <p:nvSpPr>
            <p:cNvPr id="310" name="Google Shape;310;p20"/>
            <p:cNvSpPr txBox="1"/>
            <p:nvPr/>
          </p:nvSpPr>
          <p:spPr>
            <a:xfrm>
              <a:off x="-9160359" y="4433409"/>
              <a:ext cx="12424207" cy="7448195"/>
            </a:xfrm>
            <a:prstGeom prst="rect">
              <a:avLst/>
            </a:prstGeom>
            <a:noFill/>
            <a:ln>
              <a:noFill/>
            </a:ln>
          </p:spPr>
          <p:txBody>
            <a:bodyPr spcFirstLastPara="1" wrap="square" lIns="0" tIns="0" rIns="0" bIns="0" anchor="t" anchorCtr="0">
              <a:spAutoFit/>
            </a:bodyPr>
            <a:lstStyle/>
            <a:p>
              <a:pPr marL="342900" indent="-342900" rtl="0">
                <a:spcBef>
                  <a:spcPts val="0"/>
                </a:spcBef>
                <a:spcAft>
                  <a:spcPts val="0"/>
                </a:spcAft>
                <a:buFont typeface="Arial" panose="020B0604020202020204" pitchFamily="34" charset="0"/>
                <a:buChar char="•"/>
              </a:pPr>
              <a:r>
                <a:rPr lang="en-GB" sz="2200" b="1" dirty="0">
                  <a:solidFill>
                    <a:schemeClr val="bg1"/>
                  </a:solidFill>
                  <a:latin typeface="Century Gothic" panose="020B0502020202020204" pitchFamily="34" charset="0"/>
                </a:rPr>
                <a:t>Efficiency – doing things in the right ways...</a:t>
              </a:r>
            </a:p>
            <a:p>
              <a:pPr marL="342900" indent="-342900" rtl="0">
                <a:spcBef>
                  <a:spcPts val="0"/>
                </a:spcBef>
                <a:spcAft>
                  <a:spcPts val="0"/>
                </a:spcAft>
                <a:buFont typeface="Arial" panose="020B0604020202020204" pitchFamily="34" charset="0"/>
                <a:buChar char="•"/>
              </a:pPr>
              <a:r>
                <a:rPr lang="en-GB" sz="2200" dirty="0">
                  <a:solidFill>
                    <a:schemeClr val="bg1"/>
                  </a:solidFill>
                  <a:latin typeface="Century Gothic" panose="020B0502020202020204" pitchFamily="34" charset="0"/>
                </a:rPr>
                <a:t>Emphasise b</a:t>
              </a:r>
              <a:r>
                <a:rPr lang="en-GB" sz="2200" i="0" u="none" strike="noStrike" dirty="0">
                  <a:solidFill>
                    <a:schemeClr val="bg1"/>
                  </a:solidFill>
                  <a:effectLst/>
                  <a:latin typeface="Century Gothic" panose="020B0502020202020204" pitchFamily="34" charset="0"/>
                </a:rPr>
                <a:t>est practice activities known to achieve solid results &amp; avoid issues</a:t>
              </a:r>
            </a:p>
            <a:p>
              <a:pPr marL="342900" indent="-342900" rtl="0">
                <a:spcBef>
                  <a:spcPts val="0"/>
                </a:spcBef>
                <a:spcAft>
                  <a:spcPts val="0"/>
                </a:spcAft>
                <a:buFont typeface="Arial" panose="020B0604020202020204" pitchFamily="34" charset="0"/>
                <a:buChar char="•"/>
              </a:pPr>
              <a:r>
                <a:rPr lang="en-GB" sz="2200" dirty="0">
                  <a:solidFill>
                    <a:schemeClr val="bg1"/>
                  </a:solidFill>
                  <a:latin typeface="Century Gothic" panose="020B0502020202020204" pitchFamily="34" charset="0"/>
                </a:rPr>
                <a:t>Turn repeated activities into documented processes to aid clarity, avoid mistakes &amp; save time</a:t>
              </a:r>
              <a:endParaRPr lang="en-GB" sz="2200" dirty="0">
                <a:solidFill>
                  <a:schemeClr val="bg1"/>
                </a:solidFill>
                <a:effectLst/>
                <a:latin typeface="Century Gothic" panose="020B0502020202020204" pitchFamily="34" charset="0"/>
              </a:endParaRPr>
            </a:p>
            <a:p>
              <a:pPr marL="342900" indent="-342900" rtl="0">
                <a:spcBef>
                  <a:spcPts val="0"/>
                </a:spcBef>
                <a:spcAft>
                  <a:spcPts val="0"/>
                </a:spcAft>
                <a:buFont typeface="Arial" panose="020B0604020202020204" pitchFamily="34" charset="0"/>
                <a:buChar char="•"/>
              </a:pPr>
              <a:r>
                <a:rPr lang="en-GB" sz="2200" dirty="0">
                  <a:solidFill>
                    <a:schemeClr val="bg1"/>
                  </a:solidFill>
                  <a:latin typeface="Century Gothic" panose="020B0502020202020204" pitchFamily="34" charset="0"/>
                </a:rPr>
                <a:t>Use business tools with </a:t>
              </a:r>
              <a:r>
                <a:rPr lang="en-GB" sz="2200" b="1" dirty="0">
                  <a:solidFill>
                    <a:schemeClr val="bg1"/>
                  </a:solidFill>
                  <a:latin typeface="Century Gothic" panose="020B0502020202020204" pitchFamily="34" charset="0"/>
                </a:rPr>
                <a:t>t</a:t>
              </a:r>
              <a:r>
                <a:rPr lang="en-GB" sz="2200" b="1" i="0" u="none" strike="noStrike" dirty="0">
                  <a:solidFill>
                    <a:schemeClr val="bg1"/>
                  </a:solidFill>
                  <a:effectLst/>
                  <a:latin typeface="Century Gothic" panose="020B0502020202020204" pitchFamily="34" charset="0"/>
                </a:rPr>
                <a:t>emplates </a:t>
              </a:r>
              <a:r>
                <a:rPr lang="en-GB" sz="2200" b="0" i="0" u="none" strike="noStrike" dirty="0">
                  <a:solidFill>
                    <a:schemeClr val="bg1"/>
                  </a:solidFill>
                  <a:effectLst/>
                  <a:latin typeface="Century Gothic" panose="020B0502020202020204" pitchFamily="34" charset="0"/>
                </a:rPr>
                <a:t>- don't reinvent the wheel</a:t>
              </a:r>
            </a:p>
            <a:p>
              <a:pPr marL="342900" indent="-342900" rtl="0">
                <a:spcBef>
                  <a:spcPts val="0"/>
                </a:spcBef>
                <a:spcAft>
                  <a:spcPts val="0"/>
                </a:spcAft>
                <a:buFont typeface="Arial" panose="020B0604020202020204" pitchFamily="34" charset="0"/>
                <a:buChar char="•"/>
              </a:pPr>
              <a:r>
                <a:rPr lang="en-GB" sz="2200" dirty="0">
                  <a:solidFill>
                    <a:schemeClr val="bg1"/>
                  </a:solidFill>
                  <a:latin typeface="Century Gothic" panose="020B0502020202020204" pitchFamily="34" charset="0"/>
                </a:rPr>
                <a:t>Select, </a:t>
              </a:r>
              <a:r>
                <a:rPr lang="en-GB" sz="2200" b="0" i="0" u="none" strike="noStrike" dirty="0">
                  <a:solidFill>
                    <a:schemeClr val="bg1"/>
                  </a:solidFill>
                  <a:effectLst/>
                  <a:latin typeface="Century Gothic" panose="020B0502020202020204" pitchFamily="34" charset="0"/>
                </a:rPr>
                <a:t>copy &amp; edit</a:t>
              </a:r>
              <a:r>
                <a:rPr lang="en-GB" sz="2200" dirty="0">
                  <a:solidFill>
                    <a:schemeClr val="bg1"/>
                  </a:solidFill>
                  <a:latin typeface="Century Gothic" panose="020B0502020202020204" pitchFamily="34" charset="0"/>
                </a:rPr>
                <a:t>!</a:t>
              </a:r>
            </a:p>
            <a:p>
              <a:br>
                <a:rPr lang="en-GB" sz="2200" dirty="0">
                  <a:solidFill>
                    <a:schemeClr val="bg1"/>
                  </a:solidFill>
                  <a:latin typeface="Century Gothic" panose="020B0502020202020204" pitchFamily="34" charset="0"/>
                </a:rPr>
              </a:br>
              <a:endParaRPr lang="en-GB" sz="2200" dirty="0">
                <a:solidFill>
                  <a:schemeClr val="bg1"/>
                </a:solidFill>
                <a:latin typeface="Century Gothic" panose="020B0502020202020204" pitchFamily="34" charset="0"/>
                <a:ea typeface="+mn-lt"/>
                <a:cs typeface="+mn-lt"/>
              </a:endParaRPr>
            </a:p>
          </p:txBody>
        </p:sp>
      </p:grpSp>
      <p:sp>
        <p:nvSpPr>
          <p:cNvPr id="313" name="Google Shape;313;p20"/>
          <p:cNvSpPr/>
          <p:nvPr/>
        </p:nvSpPr>
        <p:spPr>
          <a:xfrm>
            <a:off x="0" y="685800"/>
            <a:ext cx="196850" cy="838200"/>
          </a:xfrm>
          <a:prstGeom prst="rect">
            <a:avLst/>
          </a:prstGeom>
          <a:solidFill>
            <a:srgbClr val="FFDB15"/>
          </a:solidFill>
          <a:ln>
            <a:noFill/>
          </a:ln>
        </p:spPr>
        <p:txBody>
          <a:bodyPr spcFirstLastPara="1" wrap="square" lIns="60950" tIns="60950" rIns="60950" bIns="60950" anchor="ctr" anchorCtr="0">
            <a:noAutofit/>
          </a:bodyPr>
          <a:lstStyle/>
          <a:p>
            <a:endParaRPr sz="600"/>
          </a:p>
        </p:txBody>
      </p:sp>
      <p:sp>
        <p:nvSpPr>
          <p:cNvPr id="314" name="Google Shape;314;p20"/>
          <p:cNvSpPr/>
          <p:nvPr/>
        </p:nvSpPr>
        <p:spPr>
          <a:xfrm>
            <a:off x="-171450" y="6153150"/>
            <a:ext cx="12439650" cy="19050"/>
          </a:xfrm>
          <a:prstGeom prst="rect">
            <a:avLst/>
          </a:prstGeom>
          <a:solidFill>
            <a:srgbClr val="FFFFFF">
              <a:alpha val="29803"/>
            </a:srgbClr>
          </a:solidFill>
          <a:ln>
            <a:noFill/>
          </a:ln>
        </p:spPr>
        <p:txBody>
          <a:bodyPr spcFirstLastPara="1" wrap="square" lIns="60950" tIns="60950" rIns="60950" bIns="60950" anchor="ctr" anchorCtr="0">
            <a:noAutofit/>
          </a:bodyPr>
          <a:lstStyle/>
          <a:p>
            <a:endParaRPr sz="600"/>
          </a:p>
        </p:txBody>
      </p:sp>
      <p:pic>
        <p:nvPicPr>
          <p:cNvPr id="5" name="Picture 4">
            <a:extLst>
              <a:ext uri="{FF2B5EF4-FFF2-40B4-BE49-F238E27FC236}">
                <a16:creationId xmlns:a16="http://schemas.microsoft.com/office/drawing/2014/main" id="{1F767F59-0AE9-F9BC-5782-8887C7EB7D3C}"/>
              </a:ext>
            </a:extLst>
          </p:cNvPr>
          <p:cNvPicPr>
            <a:picLocks noChangeAspect="1"/>
          </p:cNvPicPr>
          <p:nvPr/>
        </p:nvPicPr>
        <p:blipFill>
          <a:blip r:embed="rId3"/>
          <a:stretch>
            <a:fillRect/>
          </a:stretch>
        </p:blipFill>
        <p:spPr>
          <a:xfrm>
            <a:off x="6381173" y="2094774"/>
            <a:ext cx="5801328" cy="3268229"/>
          </a:xfrm>
          <a:prstGeom prst="rect">
            <a:avLst/>
          </a:prstGeom>
        </p:spPr>
      </p:pic>
      <p:pic>
        <p:nvPicPr>
          <p:cNvPr id="3" name="Picture 2">
            <a:extLst>
              <a:ext uri="{FF2B5EF4-FFF2-40B4-BE49-F238E27FC236}">
                <a16:creationId xmlns:a16="http://schemas.microsoft.com/office/drawing/2014/main" id="{0E5A426E-21E4-082E-DE4F-75A968EC4720}"/>
              </a:ext>
            </a:extLst>
          </p:cNvPr>
          <p:cNvPicPr>
            <a:picLocks noChangeAspect="1"/>
          </p:cNvPicPr>
          <p:nvPr/>
        </p:nvPicPr>
        <p:blipFill>
          <a:blip r:embed="rId4"/>
          <a:stretch>
            <a:fillRect/>
          </a:stretch>
        </p:blipFill>
        <p:spPr>
          <a:xfrm>
            <a:off x="8856268" y="2113824"/>
            <a:ext cx="3326233" cy="4039326"/>
          </a:xfrm>
          <a:prstGeom prst="rect">
            <a:avLst/>
          </a:prstGeom>
        </p:spPr>
      </p:pic>
      <p:sp>
        <p:nvSpPr>
          <p:cNvPr id="12" name="Google Shape;315;p20">
            <a:extLst>
              <a:ext uri="{FF2B5EF4-FFF2-40B4-BE49-F238E27FC236}">
                <a16:creationId xmlns:a16="http://schemas.microsoft.com/office/drawing/2014/main" id="{7E8A3347-5F45-1D14-DB78-F4A4001DABFD}"/>
              </a:ext>
            </a:extLst>
          </p:cNvPr>
          <p:cNvSpPr txBox="1"/>
          <p:nvPr/>
        </p:nvSpPr>
        <p:spPr>
          <a:xfrm>
            <a:off x="1701625" y="6406621"/>
            <a:ext cx="10250053" cy="280077"/>
          </a:xfrm>
          <a:prstGeom prst="rect">
            <a:avLst/>
          </a:prstGeom>
          <a:noFill/>
          <a:ln>
            <a:noFill/>
          </a:ln>
        </p:spPr>
        <p:txBody>
          <a:bodyPr spcFirstLastPara="1" wrap="square" lIns="0" tIns="0" rIns="0" bIns="0" anchor="t" anchorCtr="0">
            <a:spAutoFit/>
          </a:bodyPr>
          <a:lstStyle/>
          <a:p>
            <a:pPr algn="r">
              <a:lnSpc>
                <a:spcPct val="140000"/>
              </a:lnSpc>
            </a:pPr>
            <a:r>
              <a:rPr lang="en-US" sz="1300" dirty="0">
                <a:solidFill>
                  <a:srgbClr val="FFFFFF"/>
                </a:solidFill>
                <a:latin typeface="Montserrat Light"/>
                <a:ea typeface="Montserrat Light"/>
                <a:cs typeface="Montserrat Light"/>
                <a:sym typeface="Montserrat Light"/>
              </a:rPr>
              <a:t>Start the SMART way. Copyright © Purposeful Group®. All Rights Reserved</a:t>
            </a:r>
            <a:endParaRPr sz="1300" dirty="0"/>
          </a:p>
        </p:txBody>
      </p:sp>
      <p:sp>
        <p:nvSpPr>
          <p:cNvPr id="13" name="TextBox 12">
            <a:extLst>
              <a:ext uri="{FF2B5EF4-FFF2-40B4-BE49-F238E27FC236}">
                <a16:creationId xmlns:a16="http://schemas.microsoft.com/office/drawing/2014/main" id="{EB8739D0-0640-AC49-6D2B-5EBC04823E44}"/>
              </a:ext>
            </a:extLst>
          </p:cNvPr>
          <p:cNvSpPr txBox="1"/>
          <p:nvPr/>
        </p:nvSpPr>
        <p:spPr>
          <a:xfrm>
            <a:off x="6295475" y="5412758"/>
            <a:ext cx="2086603" cy="369332"/>
          </a:xfrm>
          <a:prstGeom prst="rect">
            <a:avLst/>
          </a:prstGeom>
          <a:noFill/>
        </p:spPr>
        <p:txBody>
          <a:bodyPr wrap="square" rtlCol="0">
            <a:spAutoFit/>
          </a:bodyPr>
          <a:lstStyle/>
          <a:p>
            <a:r>
              <a:rPr lang="en-GB" dirty="0">
                <a:solidFill>
                  <a:srgbClr val="FFDC0D"/>
                </a:solidFill>
                <a:latin typeface="Century Gothic" panose="020B0502020202020204" pitchFamily="34" charset="0"/>
              </a:rPr>
              <a:t>Airtable.com</a:t>
            </a:r>
          </a:p>
        </p:txBody>
      </p:sp>
      <p:sp>
        <p:nvSpPr>
          <p:cNvPr id="14" name="TextBox 13">
            <a:extLst>
              <a:ext uri="{FF2B5EF4-FFF2-40B4-BE49-F238E27FC236}">
                <a16:creationId xmlns:a16="http://schemas.microsoft.com/office/drawing/2014/main" id="{0265B391-013E-FBCE-A73E-76B73B02C9FA}"/>
              </a:ext>
            </a:extLst>
          </p:cNvPr>
          <p:cNvSpPr txBox="1"/>
          <p:nvPr/>
        </p:nvSpPr>
        <p:spPr>
          <a:xfrm>
            <a:off x="9781547" y="1730661"/>
            <a:ext cx="2086603" cy="369332"/>
          </a:xfrm>
          <a:prstGeom prst="rect">
            <a:avLst/>
          </a:prstGeom>
          <a:noFill/>
        </p:spPr>
        <p:txBody>
          <a:bodyPr wrap="square" rtlCol="0">
            <a:spAutoFit/>
          </a:bodyPr>
          <a:lstStyle/>
          <a:p>
            <a:r>
              <a:rPr lang="en-GB" dirty="0">
                <a:solidFill>
                  <a:srgbClr val="FFDC0D"/>
                </a:solidFill>
                <a:latin typeface="Century Gothic" panose="020B0502020202020204" pitchFamily="34" charset="0"/>
              </a:rPr>
              <a:t>Process Street</a:t>
            </a:r>
          </a:p>
        </p:txBody>
      </p:sp>
      <p:sp>
        <p:nvSpPr>
          <p:cNvPr id="2" name="Arrow: Right 1">
            <a:extLst>
              <a:ext uri="{FF2B5EF4-FFF2-40B4-BE49-F238E27FC236}">
                <a16:creationId xmlns:a16="http://schemas.microsoft.com/office/drawing/2014/main" id="{6CCCA3B0-AAB9-9DF7-14F5-9D736F9A3A8E}"/>
              </a:ext>
            </a:extLst>
          </p:cNvPr>
          <p:cNvSpPr/>
          <p:nvPr/>
        </p:nvSpPr>
        <p:spPr>
          <a:xfrm>
            <a:off x="5734808" y="2051800"/>
            <a:ext cx="702437" cy="488330"/>
          </a:xfrm>
          <a:prstGeom prst="rightArrow">
            <a:avLst/>
          </a:prstGeom>
          <a:solidFill>
            <a:srgbClr val="FFDC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rrow: Right 15">
            <a:extLst>
              <a:ext uri="{FF2B5EF4-FFF2-40B4-BE49-F238E27FC236}">
                <a16:creationId xmlns:a16="http://schemas.microsoft.com/office/drawing/2014/main" id="{F0868F4E-A676-F53A-61D8-13CD8FE0027E}"/>
              </a:ext>
            </a:extLst>
          </p:cNvPr>
          <p:cNvSpPr/>
          <p:nvPr/>
        </p:nvSpPr>
        <p:spPr>
          <a:xfrm>
            <a:off x="8856268" y="2240583"/>
            <a:ext cx="609472" cy="469099"/>
          </a:xfrm>
          <a:prstGeom prst="rightArrow">
            <a:avLst/>
          </a:prstGeom>
          <a:solidFill>
            <a:srgbClr val="FFDC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43401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Shape 228"/>
        <p:cNvGrpSpPr/>
        <p:nvPr/>
      </p:nvGrpSpPr>
      <p:grpSpPr>
        <a:xfrm>
          <a:off x="0" y="0"/>
          <a:ext cx="0" cy="0"/>
          <a:chOff x="0" y="0"/>
          <a:chExt cx="0" cy="0"/>
        </a:xfrm>
      </p:grpSpPr>
      <p:sp>
        <p:nvSpPr>
          <p:cNvPr id="5" name="Title 1">
            <a:extLst>
              <a:ext uri="{FF2B5EF4-FFF2-40B4-BE49-F238E27FC236}">
                <a16:creationId xmlns:a16="http://schemas.microsoft.com/office/drawing/2014/main" id="{4EA604F9-6D42-4CB7-AC4C-EA3E47C0B427}"/>
              </a:ext>
            </a:extLst>
          </p:cNvPr>
          <p:cNvSpPr txBox="1">
            <a:spLocks/>
          </p:cNvSpPr>
          <p:nvPr/>
        </p:nvSpPr>
        <p:spPr>
          <a:xfrm>
            <a:off x="676539" y="898943"/>
            <a:ext cx="10838921" cy="1339486"/>
          </a:xfrm>
          <a:prstGeom prst="rect">
            <a:avLst/>
          </a:prstGeom>
          <a:noFill/>
          <a:ln>
            <a:noFill/>
          </a:ln>
          <a:effectLst>
            <a:outerShdw blurRad="50800" dir="14400000">
              <a:srgbClr val="000000">
                <a:alpha val="60000"/>
              </a:srgbClr>
            </a:outerShdw>
          </a:effectLst>
        </p:spPr>
        <p:txBody>
          <a:bodyPr spcFirstLastPara="1" vert="horz" wrap="square" lIns="91425" tIns="91425" rIns="91425" bIns="91425" rtlCol="0" anchor="ctr" anchorCtr="0">
            <a:noAutofit/>
          </a:bodyPr>
          <a:lstStyle>
            <a:lvl1pPr marR="0" lvl="0" algn="l" defTabSz="457200" rtl="0" eaLnBrk="1" latinLnBrk="0" hangingPunct="1">
              <a:lnSpc>
                <a:spcPct val="90000"/>
              </a:lnSpc>
              <a:spcBef>
                <a:spcPts val="0"/>
              </a:spcBef>
              <a:spcAft>
                <a:spcPts val="0"/>
              </a:spcAft>
              <a:buClr>
                <a:srgbClr val="3F3F3F"/>
              </a:buClr>
              <a:buSzPts val="4400"/>
              <a:buFont typeface="Arial"/>
              <a:buNone/>
              <a:defRPr sz="4400" b="0" i="0" u="none" strike="noStrike" kern="1200" cap="none">
                <a:solidFill>
                  <a:srgbClr val="3F3F3F"/>
                </a:solidFill>
                <a:latin typeface="Arial"/>
                <a:ea typeface="Arial"/>
                <a:cs typeface="Arial"/>
                <a:sym typeface="Arial"/>
              </a:defRPr>
            </a:lvl1pPr>
            <a:lvl2pPr lvl="1" eaLnBrk="1" hangingPunct="1">
              <a:spcBef>
                <a:spcPts val="0"/>
              </a:spcBef>
              <a:spcAft>
                <a:spcPts val="0"/>
              </a:spcAft>
              <a:buSzPts val="1400"/>
              <a:buNone/>
              <a:defRPr sz="1800">
                <a:solidFill>
                  <a:schemeClr val="tx2"/>
                </a:solidFill>
              </a:defRPr>
            </a:lvl2pPr>
            <a:lvl3pPr lvl="2" eaLnBrk="1" hangingPunct="1">
              <a:spcBef>
                <a:spcPts val="0"/>
              </a:spcBef>
              <a:spcAft>
                <a:spcPts val="0"/>
              </a:spcAft>
              <a:buSzPts val="1400"/>
              <a:buNone/>
              <a:defRPr sz="1800">
                <a:solidFill>
                  <a:schemeClr val="tx2"/>
                </a:solidFill>
              </a:defRPr>
            </a:lvl3pPr>
            <a:lvl4pPr lvl="3" eaLnBrk="1" hangingPunct="1">
              <a:spcBef>
                <a:spcPts val="0"/>
              </a:spcBef>
              <a:spcAft>
                <a:spcPts val="0"/>
              </a:spcAft>
              <a:buSzPts val="1400"/>
              <a:buNone/>
              <a:defRPr sz="1800">
                <a:solidFill>
                  <a:schemeClr val="tx2"/>
                </a:solidFill>
              </a:defRPr>
            </a:lvl4pPr>
            <a:lvl5pPr lvl="4" eaLnBrk="1" hangingPunct="1">
              <a:spcBef>
                <a:spcPts val="0"/>
              </a:spcBef>
              <a:spcAft>
                <a:spcPts val="0"/>
              </a:spcAft>
              <a:buSzPts val="1400"/>
              <a:buNone/>
              <a:defRPr sz="1800">
                <a:solidFill>
                  <a:schemeClr val="tx2"/>
                </a:solidFill>
              </a:defRPr>
            </a:lvl5pPr>
            <a:lvl6pPr lvl="5" eaLnBrk="1" hangingPunct="1">
              <a:spcBef>
                <a:spcPts val="0"/>
              </a:spcBef>
              <a:spcAft>
                <a:spcPts val="0"/>
              </a:spcAft>
              <a:buSzPts val="1400"/>
              <a:buNone/>
              <a:defRPr sz="1800">
                <a:solidFill>
                  <a:schemeClr val="tx2"/>
                </a:solidFill>
              </a:defRPr>
            </a:lvl6pPr>
            <a:lvl7pPr lvl="6" eaLnBrk="1" hangingPunct="1">
              <a:spcBef>
                <a:spcPts val="0"/>
              </a:spcBef>
              <a:spcAft>
                <a:spcPts val="0"/>
              </a:spcAft>
              <a:buSzPts val="1400"/>
              <a:buNone/>
              <a:defRPr sz="1800">
                <a:solidFill>
                  <a:schemeClr val="tx2"/>
                </a:solidFill>
              </a:defRPr>
            </a:lvl7pPr>
            <a:lvl8pPr lvl="7" eaLnBrk="1" hangingPunct="1">
              <a:spcBef>
                <a:spcPts val="0"/>
              </a:spcBef>
              <a:spcAft>
                <a:spcPts val="0"/>
              </a:spcAft>
              <a:buSzPts val="1400"/>
              <a:buNone/>
              <a:defRPr sz="1800">
                <a:solidFill>
                  <a:schemeClr val="tx2"/>
                </a:solidFill>
              </a:defRPr>
            </a:lvl8pPr>
            <a:lvl9pPr lvl="8" eaLnBrk="1" hangingPunct="1">
              <a:spcBef>
                <a:spcPts val="0"/>
              </a:spcBef>
              <a:spcAft>
                <a:spcPts val="0"/>
              </a:spcAft>
              <a:buSzPts val="1400"/>
              <a:buNone/>
              <a:defRPr sz="1800">
                <a:solidFill>
                  <a:schemeClr val="tx2"/>
                </a:solidFill>
              </a:defRPr>
            </a:lvl9pPr>
          </a:lstStyle>
          <a:p>
            <a:pPr algn="ctr"/>
            <a:r>
              <a:rPr lang="en-US" sz="5400" b="1" dirty="0">
                <a:solidFill>
                  <a:schemeClr val="tx1"/>
                </a:solidFill>
                <a:latin typeface="Century Gothic"/>
              </a:rPr>
              <a:t>Thank you!</a:t>
            </a:r>
          </a:p>
        </p:txBody>
      </p:sp>
      <p:sp>
        <p:nvSpPr>
          <p:cNvPr id="18" name="Title 2">
            <a:extLst>
              <a:ext uri="{FF2B5EF4-FFF2-40B4-BE49-F238E27FC236}">
                <a16:creationId xmlns:a16="http://schemas.microsoft.com/office/drawing/2014/main" id="{483203D5-A7D9-4AE0-A782-6AB70FABECA8}"/>
              </a:ext>
            </a:extLst>
          </p:cNvPr>
          <p:cNvSpPr txBox="1">
            <a:spLocks/>
          </p:cNvSpPr>
          <p:nvPr/>
        </p:nvSpPr>
        <p:spPr>
          <a:xfrm>
            <a:off x="2645301" y="2634343"/>
            <a:ext cx="9732268" cy="3936540"/>
          </a:xfrm>
          <a:prstGeom prst="rect">
            <a:avLst/>
          </a:prstGeom>
          <a:noFill/>
          <a:ln>
            <a:noFill/>
          </a:ln>
          <a:effectLst>
            <a:outerShdw blurRad="50800" dir="14400000">
              <a:srgbClr val="000000">
                <a:alpha val="60000"/>
              </a:srgbClr>
            </a:outerShdw>
          </a:effectLst>
        </p:spPr>
        <p:txBody>
          <a:bodyPr spcFirstLastPara="1" vert="horz" wrap="square" lIns="91425" tIns="91425" rIns="91425" bIns="91425" rtlCol="0" anchor="ctr" anchorCtr="0">
            <a:noAutofit/>
          </a:bodyPr>
          <a:lstStyle>
            <a:lvl1pPr marR="0" lvl="0" algn="l" defTabSz="457200" rtl="0" eaLnBrk="1" latinLnBrk="0" hangingPunct="1">
              <a:lnSpc>
                <a:spcPct val="90000"/>
              </a:lnSpc>
              <a:spcBef>
                <a:spcPts val="0"/>
              </a:spcBef>
              <a:spcAft>
                <a:spcPts val="0"/>
              </a:spcAft>
              <a:buClr>
                <a:srgbClr val="3F3F3F"/>
              </a:buClr>
              <a:buSzPts val="4400"/>
              <a:buFont typeface="Arial"/>
              <a:buNone/>
              <a:defRPr sz="4400" b="0" i="0" u="none" strike="noStrike" kern="1200" cap="none">
                <a:solidFill>
                  <a:srgbClr val="3F3F3F"/>
                </a:solidFill>
                <a:latin typeface="Arial"/>
                <a:ea typeface="Arial"/>
                <a:cs typeface="Arial"/>
                <a:sym typeface="Arial"/>
              </a:defRPr>
            </a:lvl1pPr>
            <a:lvl2pPr lvl="1" eaLnBrk="1" hangingPunct="1">
              <a:spcBef>
                <a:spcPts val="0"/>
              </a:spcBef>
              <a:spcAft>
                <a:spcPts val="0"/>
              </a:spcAft>
              <a:buSzPts val="1400"/>
              <a:buNone/>
              <a:defRPr sz="1800">
                <a:solidFill>
                  <a:schemeClr val="tx2"/>
                </a:solidFill>
              </a:defRPr>
            </a:lvl2pPr>
            <a:lvl3pPr lvl="2" eaLnBrk="1" hangingPunct="1">
              <a:spcBef>
                <a:spcPts val="0"/>
              </a:spcBef>
              <a:spcAft>
                <a:spcPts val="0"/>
              </a:spcAft>
              <a:buSzPts val="1400"/>
              <a:buNone/>
              <a:defRPr sz="1800">
                <a:solidFill>
                  <a:schemeClr val="tx2"/>
                </a:solidFill>
              </a:defRPr>
            </a:lvl3pPr>
            <a:lvl4pPr lvl="3" eaLnBrk="1" hangingPunct="1">
              <a:spcBef>
                <a:spcPts val="0"/>
              </a:spcBef>
              <a:spcAft>
                <a:spcPts val="0"/>
              </a:spcAft>
              <a:buSzPts val="1400"/>
              <a:buNone/>
              <a:defRPr sz="1800">
                <a:solidFill>
                  <a:schemeClr val="tx2"/>
                </a:solidFill>
              </a:defRPr>
            </a:lvl4pPr>
            <a:lvl5pPr lvl="4" eaLnBrk="1" hangingPunct="1">
              <a:spcBef>
                <a:spcPts val="0"/>
              </a:spcBef>
              <a:spcAft>
                <a:spcPts val="0"/>
              </a:spcAft>
              <a:buSzPts val="1400"/>
              <a:buNone/>
              <a:defRPr sz="1800">
                <a:solidFill>
                  <a:schemeClr val="tx2"/>
                </a:solidFill>
              </a:defRPr>
            </a:lvl5pPr>
            <a:lvl6pPr lvl="5" eaLnBrk="1" hangingPunct="1">
              <a:spcBef>
                <a:spcPts val="0"/>
              </a:spcBef>
              <a:spcAft>
                <a:spcPts val="0"/>
              </a:spcAft>
              <a:buSzPts val="1400"/>
              <a:buNone/>
              <a:defRPr sz="1800">
                <a:solidFill>
                  <a:schemeClr val="tx2"/>
                </a:solidFill>
              </a:defRPr>
            </a:lvl6pPr>
            <a:lvl7pPr lvl="6" eaLnBrk="1" hangingPunct="1">
              <a:spcBef>
                <a:spcPts val="0"/>
              </a:spcBef>
              <a:spcAft>
                <a:spcPts val="0"/>
              </a:spcAft>
              <a:buSzPts val="1400"/>
              <a:buNone/>
              <a:defRPr sz="1800">
                <a:solidFill>
                  <a:schemeClr val="tx2"/>
                </a:solidFill>
              </a:defRPr>
            </a:lvl7pPr>
            <a:lvl8pPr lvl="7" eaLnBrk="1" hangingPunct="1">
              <a:spcBef>
                <a:spcPts val="0"/>
              </a:spcBef>
              <a:spcAft>
                <a:spcPts val="0"/>
              </a:spcAft>
              <a:buSzPts val="1400"/>
              <a:buNone/>
              <a:defRPr sz="1800">
                <a:solidFill>
                  <a:schemeClr val="tx2"/>
                </a:solidFill>
              </a:defRPr>
            </a:lvl8pPr>
            <a:lvl9pPr lvl="8" eaLnBrk="1" hangingPunct="1">
              <a:spcBef>
                <a:spcPts val="0"/>
              </a:spcBef>
              <a:spcAft>
                <a:spcPts val="0"/>
              </a:spcAft>
              <a:buSzPts val="1400"/>
              <a:buNone/>
              <a:defRPr sz="1800">
                <a:solidFill>
                  <a:schemeClr val="tx2"/>
                </a:solidFill>
              </a:defRPr>
            </a:lvl9pPr>
          </a:lstStyle>
          <a:p>
            <a:br>
              <a:rPr lang="en-GB" sz="3400" dirty="0">
                <a:solidFill>
                  <a:schemeClr val="tx1"/>
                </a:solidFill>
                <a:latin typeface="+mj-lt"/>
                <a:hlinkClick r:id="rId3" invalidUrl="http://">
                  <a:extLst>
                    <a:ext uri="{A12FA001-AC4F-418D-AE19-62706E023703}">
                      <ahyp:hlinkClr xmlns:ahyp="http://schemas.microsoft.com/office/drawing/2018/hyperlinkcolor" val="tx"/>
                    </a:ext>
                  </a:extLst>
                </a:hlinkClick>
              </a:rPr>
            </a:br>
            <a:r>
              <a:rPr lang="en-GB" sz="3400" dirty="0">
                <a:solidFill>
                  <a:schemeClr val="tx1"/>
                </a:solidFill>
                <a:latin typeface="+mj-lt"/>
                <a:hlinkClick r:id="rId4">
                  <a:extLst>
                    <a:ext uri="{A12FA001-AC4F-418D-AE19-62706E023703}">
                      <ahyp:hlinkClr xmlns:ahyp="http://schemas.microsoft.com/office/drawing/2018/hyperlinkcolor" val="tx"/>
                    </a:ext>
                  </a:extLst>
                </a:hlinkClick>
              </a:rPr>
              <a:t>www.purposefulgroup.com</a:t>
            </a:r>
            <a:br>
              <a:rPr lang="en-GB" sz="3400" dirty="0">
                <a:solidFill>
                  <a:schemeClr val="tx1"/>
                </a:solidFill>
                <a:latin typeface="+mj-lt"/>
              </a:rPr>
            </a:br>
            <a:br>
              <a:rPr lang="en-GB" sz="3400" dirty="0">
                <a:solidFill>
                  <a:schemeClr val="tx1"/>
                </a:solidFill>
                <a:latin typeface="+mj-lt"/>
              </a:rPr>
            </a:br>
            <a:r>
              <a:rPr lang="en-GB" sz="3400" dirty="0">
                <a:solidFill>
                  <a:schemeClr val="tx1"/>
                </a:solidFill>
                <a:latin typeface="+mj-lt"/>
                <a:hlinkClick r:id="rId5">
                  <a:extLst>
                    <a:ext uri="{A12FA001-AC4F-418D-AE19-62706E023703}">
                      <ahyp:hlinkClr xmlns:ahyp="http://schemas.microsoft.com/office/drawing/2018/hyperlinkcolor" val="tx"/>
                    </a:ext>
                  </a:extLst>
                </a:hlinkClick>
              </a:rPr>
              <a:t>hi@purposefulgroup.com</a:t>
            </a:r>
            <a:endParaRPr lang="en-GB" sz="3400" dirty="0">
              <a:solidFill>
                <a:schemeClr val="tx1"/>
              </a:solidFill>
              <a:latin typeface="+mj-lt"/>
            </a:endParaRPr>
          </a:p>
          <a:p>
            <a:endParaRPr lang="en-GB" sz="3400" dirty="0">
              <a:solidFill>
                <a:schemeClr val="tx1"/>
              </a:solidFill>
              <a:latin typeface="+mj-lt"/>
            </a:endParaRPr>
          </a:p>
          <a:p>
            <a:r>
              <a:rPr lang="en-GB" sz="3400" dirty="0">
                <a:solidFill>
                  <a:schemeClr val="tx1"/>
                </a:solidFill>
                <a:latin typeface="+mj-lt"/>
                <a:hlinkClick r:id="rId6">
                  <a:extLst>
                    <a:ext uri="{A12FA001-AC4F-418D-AE19-62706E023703}">
                      <ahyp:hlinkClr xmlns:ahyp="http://schemas.microsoft.com/office/drawing/2018/hyperlinkcolor" val="tx"/>
                    </a:ext>
                  </a:extLst>
                </a:hlinkClick>
              </a:rPr>
              <a:t>https://www.linkedin.com/in/kay-kukoyi/</a:t>
            </a:r>
            <a:r>
              <a:rPr lang="en-GB" sz="3400" dirty="0">
                <a:solidFill>
                  <a:schemeClr val="tx1"/>
                </a:solidFill>
                <a:latin typeface="+mj-lt"/>
              </a:rPr>
              <a:t> </a:t>
            </a:r>
            <a:br>
              <a:rPr lang="en-GB" sz="3400" dirty="0">
                <a:solidFill>
                  <a:schemeClr val="tx1"/>
                </a:solidFill>
                <a:latin typeface="+mj-lt"/>
              </a:rPr>
            </a:br>
            <a:br>
              <a:rPr lang="en-GB" sz="3400" dirty="0">
                <a:solidFill>
                  <a:schemeClr val="tx1"/>
                </a:solidFill>
                <a:latin typeface="+mj-lt"/>
              </a:rPr>
            </a:br>
            <a:br>
              <a:rPr lang="en-GB" sz="3400" dirty="0">
                <a:solidFill>
                  <a:schemeClr val="tx1"/>
                </a:solidFill>
                <a:latin typeface="+mj-lt"/>
              </a:rPr>
            </a:br>
            <a:br>
              <a:rPr lang="en-GB" sz="3400" dirty="0">
                <a:solidFill>
                  <a:schemeClr val="tx1"/>
                </a:solidFill>
                <a:latin typeface="+mj-lt"/>
              </a:rPr>
            </a:br>
            <a:endParaRPr lang="en-GB" sz="3400" dirty="0">
              <a:solidFill>
                <a:schemeClr val="tx1"/>
              </a:solidFill>
              <a:latin typeface="+mj-lt"/>
            </a:endParaRPr>
          </a:p>
        </p:txBody>
      </p:sp>
      <p:pic>
        <p:nvPicPr>
          <p:cNvPr id="2" name="Graphic 2" descr="Internet with solid fill">
            <a:extLst>
              <a:ext uri="{FF2B5EF4-FFF2-40B4-BE49-F238E27FC236}">
                <a16:creationId xmlns:a16="http://schemas.microsoft.com/office/drawing/2014/main" id="{56E75093-189B-7144-8821-0049FD7AB10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6800" y="2473569"/>
            <a:ext cx="914400" cy="914400"/>
          </a:xfrm>
          <a:prstGeom prst="rect">
            <a:avLst/>
          </a:prstGeom>
        </p:spPr>
      </p:pic>
      <p:pic>
        <p:nvPicPr>
          <p:cNvPr id="3" name="Graphic 3" descr="Email outline">
            <a:extLst>
              <a:ext uri="{FF2B5EF4-FFF2-40B4-BE49-F238E27FC236}">
                <a16:creationId xmlns:a16="http://schemas.microsoft.com/office/drawing/2014/main" id="{20E7B317-CB95-DFFB-78C7-2D025FFC671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66800" y="3430954"/>
            <a:ext cx="914400" cy="914400"/>
          </a:xfrm>
          <a:prstGeom prst="rect">
            <a:avLst/>
          </a:prstGeom>
        </p:spPr>
      </p:pic>
      <p:pic>
        <p:nvPicPr>
          <p:cNvPr id="4" name="Graphic 2" descr="Internet with solid fill">
            <a:extLst>
              <a:ext uri="{FF2B5EF4-FFF2-40B4-BE49-F238E27FC236}">
                <a16:creationId xmlns:a16="http://schemas.microsoft.com/office/drawing/2014/main" id="{055ABB5E-2C73-30BE-5FD8-DA96CC2756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6800" y="4486030"/>
            <a:ext cx="914400" cy="914400"/>
          </a:xfrm>
          <a:prstGeom prst="rect">
            <a:avLst/>
          </a:prstGeom>
        </p:spPr>
      </p:pic>
      <p:sp>
        <p:nvSpPr>
          <p:cNvPr id="7" name="Google Shape;313;p20">
            <a:extLst>
              <a:ext uri="{FF2B5EF4-FFF2-40B4-BE49-F238E27FC236}">
                <a16:creationId xmlns:a16="http://schemas.microsoft.com/office/drawing/2014/main" id="{11EE24FF-7FDC-D85B-DEFD-209DA1CAADE7}"/>
              </a:ext>
            </a:extLst>
          </p:cNvPr>
          <p:cNvSpPr/>
          <p:nvPr/>
        </p:nvSpPr>
        <p:spPr>
          <a:xfrm>
            <a:off x="0" y="685800"/>
            <a:ext cx="196850" cy="838200"/>
          </a:xfrm>
          <a:prstGeom prst="rect">
            <a:avLst/>
          </a:prstGeom>
          <a:solidFill>
            <a:srgbClr val="FFDB15"/>
          </a:solidFill>
          <a:ln>
            <a:noFill/>
          </a:ln>
        </p:spPr>
        <p:txBody>
          <a:bodyPr spcFirstLastPara="1" wrap="square" lIns="60950" tIns="60950" rIns="60950" bIns="60950" anchor="ctr" anchorCtr="0">
            <a:noAutofit/>
          </a:bodyPr>
          <a:lstStyle/>
          <a:p>
            <a:endParaRPr sz="600"/>
          </a:p>
        </p:txBody>
      </p:sp>
    </p:spTree>
    <p:extLst>
      <p:ext uri="{BB962C8B-B14F-4D97-AF65-F5344CB8AC3E}">
        <p14:creationId xmlns:p14="http://schemas.microsoft.com/office/powerpoint/2010/main" val="6143921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5"/>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16</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pic>
        <p:nvPicPr>
          <p:cNvPr id="141" name="Google Shape;141;p25"/>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6"/>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17</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pic>
        <p:nvPicPr>
          <p:cNvPr id="148" name="Google Shape;148;p26"/>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49" name="Google Shape;149;p26"/>
          <p:cNvSpPr/>
          <p:nvPr/>
        </p:nvSpPr>
        <p:spPr>
          <a:xfrm>
            <a:off x="888823" y="1257225"/>
            <a:ext cx="3305100" cy="24630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205C"/>
              </a:buClr>
              <a:buSzPts val="1600"/>
              <a:buFont typeface="Tajawal Black"/>
              <a:buNone/>
              <a:tabLst/>
              <a:defRPr/>
            </a:pPr>
            <a:r>
              <a:rPr kumimoji="0" lang="en-GB" sz="1400" b="1" i="0" u="none" strike="noStrike" kern="0" cap="none" spc="0" normalizeH="0" baseline="0" noProof="0">
                <a:ln>
                  <a:noFill/>
                </a:ln>
                <a:solidFill>
                  <a:srgbClr val="00205C"/>
                </a:solidFill>
                <a:effectLst/>
                <a:uLnTx/>
                <a:uFillTx/>
                <a:latin typeface="Poppins"/>
                <a:ea typeface="Poppins"/>
                <a:cs typeface="Poppins"/>
                <a:sym typeface="Poppins"/>
              </a:rPr>
              <a:t>Say hello.</a:t>
            </a:r>
            <a:endParaRPr kumimoji="0" sz="1400" b="1" i="0" u="none" strike="noStrike" kern="0" cap="none" spc="0" normalizeH="0" baseline="0" noProof="0">
              <a:ln>
                <a:noFill/>
              </a:ln>
              <a:solidFill>
                <a:srgbClr val="00205C"/>
              </a:solidFill>
              <a:effectLst/>
              <a:uLnTx/>
              <a:uFillTx/>
              <a:latin typeface="Poppins"/>
              <a:ea typeface="Poppins"/>
              <a:cs typeface="Poppins"/>
              <a:sym typeface="Poppins"/>
            </a:endParaRPr>
          </a:p>
        </p:txBody>
      </p:sp>
      <p:pic>
        <p:nvPicPr>
          <p:cNvPr id="150" name="Google Shape;150;p26"/>
          <p:cNvPicPr preferRelativeResize="0"/>
          <p:nvPr/>
        </p:nvPicPr>
        <p:blipFill rotWithShape="1">
          <a:blip r:embed="rId4">
            <a:alphaModFix/>
          </a:blip>
          <a:srcRect/>
          <a:stretch/>
        </p:blipFill>
        <p:spPr>
          <a:xfrm>
            <a:off x="5776936" y="5936575"/>
            <a:ext cx="1124106" cy="365100"/>
          </a:xfrm>
          <a:prstGeom prst="rect">
            <a:avLst/>
          </a:prstGeom>
          <a:noFill/>
          <a:ln>
            <a:noFill/>
          </a:ln>
        </p:spPr>
      </p:pic>
      <p:pic>
        <p:nvPicPr>
          <p:cNvPr id="151" name="Google Shape;151;p26"/>
          <p:cNvPicPr preferRelativeResize="0"/>
          <p:nvPr/>
        </p:nvPicPr>
        <p:blipFill rotWithShape="1">
          <a:blip r:embed="rId5">
            <a:alphaModFix/>
          </a:blip>
          <a:srcRect/>
          <a:stretch/>
        </p:blipFill>
        <p:spPr>
          <a:xfrm>
            <a:off x="456788" y="5750619"/>
            <a:ext cx="629396" cy="511773"/>
          </a:xfrm>
          <a:prstGeom prst="rect">
            <a:avLst/>
          </a:prstGeom>
          <a:noFill/>
          <a:ln>
            <a:noFill/>
          </a:ln>
        </p:spPr>
      </p:pic>
      <p:pic>
        <p:nvPicPr>
          <p:cNvPr id="152" name="Google Shape;152;p26"/>
          <p:cNvPicPr preferRelativeResize="0"/>
          <p:nvPr/>
        </p:nvPicPr>
        <p:blipFill rotWithShape="1">
          <a:blip r:embed="rId6">
            <a:alphaModFix/>
          </a:blip>
          <a:srcRect/>
          <a:stretch/>
        </p:blipFill>
        <p:spPr>
          <a:xfrm>
            <a:off x="3654990" y="5904612"/>
            <a:ext cx="1442796" cy="429025"/>
          </a:xfrm>
          <a:prstGeom prst="rect">
            <a:avLst/>
          </a:prstGeom>
          <a:noFill/>
          <a:ln>
            <a:noFill/>
          </a:ln>
        </p:spPr>
      </p:pic>
      <p:pic>
        <p:nvPicPr>
          <p:cNvPr id="153" name="Google Shape;153;p26"/>
          <p:cNvPicPr preferRelativeResize="0"/>
          <p:nvPr/>
        </p:nvPicPr>
        <p:blipFill rotWithShape="1">
          <a:blip r:embed="rId7">
            <a:alphaModFix/>
          </a:blip>
          <a:srcRect/>
          <a:stretch/>
        </p:blipFill>
        <p:spPr>
          <a:xfrm>
            <a:off x="7506772" y="5944151"/>
            <a:ext cx="1419479" cy="429019"/>
          </a:xfrm>
          <a:prstGeom prst="rect">
            <a:avLst/>
          </a:prstGeom>
          <a:noFill/>
          <a:ln>
            <a:noFill/>
          </a:ln>
        </p:spPr>
      </p:pic>
      <p:pic>
        <p:nvPicPr>
          <p:cNvPr id="154" name="Google Shape;154;p26"/>
          <p:cNvPicPr preferRelativeResize="0"/>
          <p:nvPr/>
        </p:nvPicPr>
        <p:blipFill rotWithShape="1">
          <a:blip r:embed="rId8">
            <a:alphaModFix/>
          </a:blip>
          <a:srcRect/>
          <a:stretch/>
        </p:blipFill>
        <p:spPr>
          <a:xfrm>
            <a:off x="1391691" y="5230567"/>
            <a:ext cx="1763839" cy="1718691"/>
          </a:xfrm>
          <a:prstGeom prst="rect">
            <a:avLst/>
          </a:prstGeom>
          <a:noFill/>
          <a:ln>
            <a:noFill/>
          </a:ln>
        </p:spPr>
      </p:pic>
      <p:grpSp>
        <p:nvGrpSpPr>
          <p:cNvPr id="155" name="Google Shape;155;p26"/>
          <p:cNvGrpSpPr/>
          <p:nvPr/>
        </p:nvGrpSpPr>
        <p:grpSpPr>
          <a:xfrm>
            <a:off x="9485396" y="5875841"/>
            <a:ext cx="1772829" cy="539370"/>
            <a:chOff x="9644076" y="5759023"/>
            <a:chExt cx="1914709" cy="597838"/>
          </a:xfrm>
        </p:grpSpPr>
        <p:sp>
          <p:nvSpPr>
            <p:cNvPr id="156" name="Google Shape;156;p26"/>
            <p:cNvSpPr txBox="1"/>
            <p:nvPr/>
          </p:nvSpPr>
          <p:spPr>
            <a:xfrm>
              <a:off x="10132285" y="5810861"/>
              <a:ext cx="1426500" cy="5460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2000" b="1" i="0" u="none" strike="noStrike" kern="0" cap="none" spc="0" normalizeH="0" baseline="0" noProof="0">
                  <a:ln>
                    <a:noFill/>
                  </a:ln>
                  <a:solidFill>
                    <a:srgbClr val="44546A"/>
                  </a:solidFill>
                  <a:effectLst/>
                  <a:uLnTx/>
                  <a:uFillTx/>
                  <a:latin typeface="Inter"/>
                  <a:ea typeface="Inter"/>
                  <a:cs typeface="Inter"/>
                  <a:sym typeface="Inter"/>
                </a:rPr>
                <a:t>Humble.</a:t>
              </a:r>
              <a:endParaRPr kumimoji="0" sz="1700" b="0" i="0" u="none" strike="noStrike" kern="0" cap="none" spc="0" normalizeH="0" baseline="0" noProof="0">
                <a:ln>
                  <a:noFill/>
                </a:ln>
                <a:solidFill>
                  <a:srgbClr val="44546A"/>
                </a:solidFill>
                <a:effectLst/>
                <a:uLnTx/>
                <a:uFillTx/>
                <a:latin typeface="Inter"/>
                <a:ea typeface="Inter"/>
                <a:cs typeface="Inter"/>
                <a:sym typeface="Inter"/>
              </a:endParaRPr>
            </a:p>
          </p:txBody>
        </p:sp>
        <p:pic>
          <p:nvPicPr>
            <p:cNvPr id="157" name="Google Shape;157;p26"/>
            <p:cNvPicPr preferRelativeResize="0"/>
            <p:nvPr/>
          </p:nvPicPr>
          <p:blipFill rotWithShape="1">
            <a:blip r:embed="rId9">
              <a:alphaModFix/>
            </a:blip>
            <a:srcRect/>
            <a:stretch/>
          </p:blipFill>
          <p:spPr>
            <a:xfrm>
              <a:off x="9644076" y="5759023"/>
              <a:ext cx="567250" cy="567250"/>
            </a:xfrm>
            <a:prstGeom prst="rect">
              <a:avLst/>
            </a:prstGeom>
            <a:noFill/>
            <a:ln>
              <a:noFill/>
            </a:ln>
          </p:spPr>
        </p:pic>
      </p:grpSp>
      <p:pic>
        <p:nvPicPr>
          <p:cNvPr id="158" name="Google Shape;158;p26"/>
          <p:cNvPicPr preferRelativeResize="0"/>
          <p:nvPr/>
        </p:nvPicPr>
        <p:blipFill rotWithShape="1">
          <a:blip r:embed="rId10">
            <a:alphaModFix/>
          </a:blip>
          <a:srcRect/>
          <a:stretch/>
        </p:blipFill>
        <p:spPr>
          <a:xfrm>
            <a:off x="913998" y="1609850"/>
            <a:ext cx="3279900" cy="3341941"/>
          </a:xfrm>
          <a:prstGeom prst="rect">
            <a:avLst/>
          </a:prstGeom>
          <a:noFill/>
          <a:ln>
            <a:noFill/>
          </a:ln>
        </p:spPr>
      </p:pic>
      <p:sp>
        <p:nvSpPr>
          <p:cNvPr id="159" name="Google Shape;159;p26"/>
          <p:cNvSpPr txBox="1"/>
          <p:nvPr/>
        </p:nvSpPr>
        <p:spPr>
          <a:xfrm>
            <a:off x="1639548" y="5074581"/>
            <a:ext cx="1828800" cy="2154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205C"/>
              </a:buClr>
              <a:buSzPts val="1600"/>
              <a:buFont typeface="Tajawal Black"/>
              <a:buNone/>
              <a:tabLst/>
              <a:defRPr/>
            </a:pPr>
            <a:r>
              <a:rPr kumimoji="0" lang="en-GB" sz="1400" b="1" i="0" u="none" strike="noStrike" kern="0" cap="none" spc="0" normalizeH="0" baseline="0" noProof="0">
                <a:ln>
                  <a:noFill/>
                </a:ln>
                <a:solidFill>
                  <a:srgbClr val="00205C"/>
                </a:solidFill>
                <a:effectLst/>
                <a:uLnTx/>
                <a:uFillTx/>
                <a:latin typeface="Poppins"/>
                <a:ea typeface="Poppins"/>
                <a:cs typeface="Poppins"/>
                <a:sym typeface="Poppins"/>
              </a:rPr>
              <a:t>Mahdi Shariff</a:t>
            </a:r>
            <a:endParaRPr kumimoji="0" sz="1400" b="1" i="0" u="none" strike="noStrike" kern="0" cap="none" spc="0" normalizeH="0" baseline="0" noProof="0">
              <a:ln>
                <a:noFill/>
              </a:ln>
              <a:solidFill>
                <a:srgbClr val="00205C"/>
              </a:solidFill>
              <a:effectLst/>
              <a:uLnTx/>
              <a:uFillTx/>
              <a:latin typeface="Poppins"/>
              <a:ea typeface="Poppins"/>
              <a:cs typeface="Poppins"/>
              <a:sym typeface="Poppi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7"/>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18</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pic>
        <p:nvPicPr>
          <p:cNvPr id="166" name="Google Shape;166;p27"/>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8"/>
          <p:cNvSpPr txBox="1">
            <a:spLocks noGrp="1"/>
          </p:cNvSpPr>
          <p:nvPr>
            <p:ph type="sldNum" idx="12"/>
          </p:nvPr>
        </p:nvSpPr>
        <p:spPr>
          <a:xfrm>
            <a:off x="9017182"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19</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72" name="Google Shape;172;p28"/>
          <p:cNvSpPr/>
          <p:nvPr/>
        </p:nvSpPr>
        <p:spPr>
          <a:xfrm>
            <a:off x="431618" y="278171"/>
            <a:ext cx="4803300" cy="2463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205C"/>
              </a:buClr>
              <a:buSzPts val="1600"/>
              <a:buFont typeface="Tajawal Black"/>
              <a:buNone/>
              <a:tabLst/>
              <a:defRPr/>
            </a:pPr>
            <a:r>
              <a:rPr kumimoji="0" lang="en-GB" sz="1600" b="1" i="0" u="none" strike="noStrike" kern="0" cap="none" spc="0" normalizeH="0" baseline="0" noProof="0">
                <a:ln>
                  <a:noFill/>
                </a:ln>
                <a:solidFill>
                  <a:srgbClr val="00205C"/>
                </a:solidFill>
                <a:effectLst/>
                <a:uLnTx/>
                <a:uFillTx/>
                <a:latin typeface="Inter"/>
                <a:ea typeface="Inter"/>
                <a:cs typeface="Inter"/>
                <a:sym typeface="Inter"/>
              </a:rPr>
              <a:t>THE EVOLVING LANDSCAPE OF TOOLS…</a:t>
            </a:r>
            <a:endParaRPr kumimoji="0" sz="1400" b="1" i="0" u="none" strike="noStrike" kern="0" cap="none" spc="0" normalizeH="0" baseline="0" noProof="0">
              <a:ln>
                <a:noFill/>
              </a:ln>
              <a:solidFill>
                <a:srgbClr val="000000"/>
              </a:solidFill>
              <a:effectLst/>
              <a:uLnTx/>
              <a:uFillTx/>
              <a:latin typeface="Inter"/>
              <a:ea typeface="Inter"/>
              <a:cs typeface="Inter"/>
              <a:sym typeface="Inter"/>
            </a:endParaRPr>
          </a:p>
        </p:txBody>
      </p:sp>
      <p:pic>
        <p:nvPicPr>
          <p:cNvPr id="173" name="Google Shape;173;p28"/>
          <p:cNvPicPr preferRelativeResize="0"/>
          <p:nvPr/>
        </p:nvPicPr>
        <p:blipFill rotWithShape="1">
          <a:blip r:embed="rId3">
            <a:alphaModFix/>
          </a:blip>
          <a:srcRect/>
          <a:stretch/>
        </p:blipFill>
        <p:spPr>
          <a:xfrm>
            <a:off x="11317651" y="189649"/>
            <a:ext cx="683625" cy="683625"/>
          </a:xfrm>
          <a:prstGeom prst="rect">
            <a:avLst/>
          </a:prstGeom>
          <a:noFill/>
          <a:ln>
            <a:noFill/>
          </a:ln>
        </p:spPr>
      </p:pic>
      <p:sp>
        <p:nvSpPr>
          <p:cNvPr id="174" name="Google Shape;174;p28"/>
          <p:cNvSpPr/>
          <p:nvPr/>
        </p:nvSpPr>
        <p:spPr>
          <a:xfrm>
            <a:off x="7624247" y="1805175"/>
            <a:ext cx="1896900" cy="1131000"/>
          </a:xfrm>
          <a:prstGeom prst="rect">
            <a:avLst/>
          </a:prstGeom>
          <a:solidFill>
            <a:srgbClr val="3464FF"/>
          </a:solidFill>
          <a:ln>
            <a:noFill/>
          </a:ln>
          <a:effectLst>
            <a:reflection stA="24720" endPos="42640" dist="50800" dir="5400000" fadeDir="5400012" sy="-100000" algn="bl" rotWithShape="0"/>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r>
              <a:rPr kumimoji="0" lang="en-GB" sz="1800" b="0" i="0" u="none" strike="noStrike" kern="0" cap="none" spc="0" normalizeH="0" baseline="0" noProof="0">
                <a:ln>
                  <a:noFill/>
                </a:ln>
                <a:solidFill>
                  <a:srgbClr val="FFFFFF"/>
                </a:solidFill>
                <a:effectLst/>
                <a:uLnTx/>
                <a:uFillTx/>
                <a:latin typeface="Inter SemiBold"/>
                <a:ea typeface="Inter SemiBold"/>
                <a:cs typeface="Inter SemiBold"/>
                <a:sym typeface="Inter SemiBold"/>
              </a:rPr>
              <a:t>AI Tools</a:t>
            </a:r>
            <a:endParaRPr kumimoji="0" sz="1800" b="0" i="0" u="none" strike="noStrike" kern="0" cap="none" spc="0" normalizeH="0" baseline="0" noProof="0">
              <a:ln>
                <a:noFill/>
              </a:ln>
              <a:solidFill>
                <a:srgbClr val="FFFFFF"/>
              </a:solidFill>
              <a:effectLst/>
              <a:uLnTx/>
              <a:uFillTx/>
              <a:latin typeface="Inter SemiBold"/>
              <a:ea typeface="Inter SemiBold"/>
              <a:cs typeface="Inter SemiBold"/>
              <a:sym typeface="Inter SemiBold"/>
            </a:endParaRPr>
          </a:p>
        </p:txBody>
      </p:sp>
      <p:sp>
        <p:nvSpPr>
          <p:cNvPr id="175" name="Google Shape;175;p28"/>
          <p:cNvSpPr/>
          <p:nvPr/>
        </p:nvSpPr>
        <p:spPr>
          <a:xfrm>
            <a:off x="6641447" y="4186425"/>
            <a:ext cx="3862500" cy="1131000"/>
          </a:xfrm>
          <a:prstGeom prst="rect">
            <a:avLst/>
          </a:prstGeom>
          <a:solidFill>
            <a:srgbClr val="3464FF"/>
          </a:solidFill>
          <a:ln>
            <a:noFill/>
          </a:ln>
          <a:effectLst>
            <a:reflection stA="24720" endPos="42640" dist="50800" dir="5400000" fadeDir="5400012" sy="-100000" algn="bl" rotWithShape="0"/>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r>
              <a:rPr kumimoji="0" lang="en-GB" sz="1800" b="0" i="0" u="none" strike="noStrike" kern="0" cap="none" spc="0" normalizeH="0" baseline="0" noProof="0">
                <a:ln>
                  <a:noFill/>
                </a:ln>
                <a:solidFill>
                  <a:srgbClr val="FFFFFF"/>
                </a:solidFill>
                <a:effectLst/>
                <a:uLnTx/>
                <a:uFillTx/>
                <a:latin typeface="Inter SemiBold"/>
                <a:ea typeface="Inter SemiBold"/>
                <a:cs typeface="Inter SemiBold"/>
                <a:sym typeface="Inter SemiBold"/>
              </a:rPr>
              <a:t>Data</a:t>
            </a:r>
            <a:endParaRPr kumimoji="0" sz="1800" b="0" i="0" u="none" strike="noStrike" kern="0" cap="none" spc="0" normalizeH="0" baseline="0" noProof="0">
              <a:ln>
                <a:noFill/>
              </a:ln>
              <a:solidFill>
                <a:srgbClr val="FFFFFF"/>
              </a:solidFill>
              <a:effectLst/>
              <a:uLnTx/>
              <a:uFillTx/>
              <a:latin typeface="Inter SemiBold"/>
              <a:ea typeface="Inter SemiBold"/>
              <a:cs typeface="Inter SemiBold"/>
              <a:sym typeface="Inter SemiBold"/>
            </a:endParaRPr>
          </a:p>
        </p:txBody>
      </p:sp>
      <p:sp>
        <p:nvSpPr>
          <p:cNvPr id="176" name="Google Shape;176;p28"/>
          <p:cNvSpPr/>
          <p:nvPr/>
        </p:nvSpPr>
        <p:spPr>
          <a:xfrm>
            <a:off x="7086797" y="2995800"/>
            <a:ext cx="2971800" cy="1131000"/>
          </a:xfrm>
          <a:prstGeom prst="rect">
            <a:avLst/>
          </a:prstGeom>
          <a:solidFill>
            <a:srgbClr val="3464FF"/>
          </a:solidFill>
          <a:ln>
            <a:noFill/>
          </a:ln>
          <a:effectLst>
            <a:reflection stA="24720" endPos="42640" dist="50800" dir="5400000" fadeDir="5400012" sy="-100000" algn="bl" rotWithShape="0"/>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r>
              <a:rPr kumimoji="0" lang="en-GB" sz="1800" b="0" i="0" u="none" strike="noStrike" kern="0" cap="none" spc="0" normalizeH="0" baseline="0" noProof="0">
                <a:ln>
                  <a:noFill/>
                </a:ln>
                <a:solidFill>
                  <a:srgbClr val="FFFFFF"/>
                </a:solidFill>
                <a:effectLst/>
                <a:uLnTx/>
                <a:uFillTx/>
                <a:latin typeface="Inter SemiBold"/>
                <a:ea typeface="Inter SemiBold"/>
                <a:cs typeface="Inter SemiBold"/>
                <a:sym typeface="Inter SemiBold"/>
              </a:rPr>
              <a:t>No-code &amp; Low-code</a:t>
            </a:r>
            <a:endParaRPr kumimoji="0" sz="1800" b="0" i="0" u="none" strike="noStrike" kern="0" cap="none" spc="0" normalizeH="0" baseline="0" noProof="0">
              <a:ln>
                <a:noFill/>
              </a:ln>
              <a:solidFill>
                <a:srgbClr val="FFFFFF"/>
              </a:solidFill>
              <a:effectLst/>
              <a:uLnTx/>
              <a:uFillTx/>
              <a:latin typeface="Inter SemiBold"/>
              <a:ea typeface="Inter SemiBold"/>
              <a:cs typeface="Inter SemiBold"/>
              <a:sym typeface="Inter SemiBold"/>
            </a:endParaRPr>
          </a:p>
        </p:txBody>
      </p:sp>
      <p:sp>
        <p:nvSpPr>
          <p:cNvPr id="177" name="Google Shape;177;p28"/>
          <p:cNvSpPr txBox="1"/>
          <p:nvPr/>
        </p:nvSpPr>
        <p:spPr>
          <a:xfrm>
            <a:off x="431625" y="3094650"/>
            <a:ext cx="5071800" cy="8619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205C"/>
              </a:buClr>
              <a:buSzPts val="2800"/>
              <a:buFont typeface="Tajawal Medium"/>
              <a:buNone/>
              <a:tabLst/>
              <a:defRPr/>
            </a:pPr>
            <a:r>
              <a:rPr kumimoji="0" lang="en-GB" sz="2800" b="0" i="0" u="none" strike="noStrike" kern="0" cap="none" spc="0" normalizeH="0" baseline="0" noProof="0">
                <a:ln>
                  <a:noFill/>
                </a:ln>
                <a:solidFill>
                  <a:srgbClr val="00205C"/>
                </a:solidFill>
                <a:effectLst/>
                <a:uLnTx/>
                <a:uFillTx/>
                <a:latin typeface="Inter Medium"/>
                <a:ea typeface="Inter Medium"/>
                <a:cs typeface="Inter Medium"/>
                <a:sym typeface="Inter Medium"/>
              </a:rPr>
              <a:t>A seismic shift is happening in the technology era.</a:t>
            </a:r>
            <a:endParaRPr kumimoji="0" sz="1400" b="0" i="0" u="none" strike="noStrike" kern="0" cap="none" spc="0" normalizeH="0" baseline="0" noProof="0">
              <a:ln>
                <a:noFill/>
              </a:ln>
              <a:solidFill>
                <a:srgbClr val="000000"/>
              </a:solidFill>
              <a:effectLst/>
              <a:uLnTx/>
              <a:uFillTx/>
              <a:latin typeface="Inter"/>
              <a:ea typeface="Inter"/>
              <a:cs typeface="Inter"/>
              <a:sym typeface="Inte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D1B32"/>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2AAC3E2-ADB4-2216-F8DB-71B2D8260CD6}"/>
              </a:ext>
            </a:extLst>
          </p:cNvPr>
          <p:cNvSpPr txBox="1"/>
          <p:nvPr/>
        </p:nvSpPr>
        <p:spPr>
          <a:xfrm>
            <a:off x="2540416" y="5262025"/>
            <a:ext cx="2491869" cy="826573"/>
          </a:xfrm>
          <a:prstGeom prst="rect">
            <a:avLst/>
          </a:prstGeom>
          <a:noFill/>
        </p:spPr>
        <p:txBody>
          <a:bodyPr wrap="square">
            <a:spAutoFit/>
          </a:bodyPr>
          <a:lstStyle/>
          <a:p>
            <a:pPr defTabSz="914377">
              <a:lnSpc>
                <a:spcPts val="3260"/>
              </a:lnSpc>
              <a:defRPr/>
            </a:pPr>
            <a:r>
              <a:rPr lang="en-US" sz="3200" dirty="0">
                <a:solidFill>
                  <a:prstClr val="white"/>
                </a:solidFill>
                <a:latin typeface="Bebas Neue" panose="020B0606020202050201" pitchFamily="34" charset="77"/>
              </a:rPr>
              <a:t>Ali Griffiths </a:t>
            </a:r>
          </a:p>
          <a:p>
            <a:pPr defTabSz="914377">
              <a:lnSpc>
                <a:spcPts val="1240"/>
              </a:lnSpc>
              <a:defRPr/>
            </a:pPr>
            <a:r>
              <a:rPr lang="en-US" sz="1467" dirty="0">
                <a:solidFill>
                  <a:prstClr val="white"/>
                </a:solidFill>
                <a:latin typeface="Century Gothic"/>
              </a:rPr>
              <a:t>Founder, Gisborne Partners </a:t>
            </a:r>
          </a:p>
        </p:txBody>
      </p:sp>
      <p:sp>
        <p:nvSpPr>
          <p:cNvPr id="16" name="TextBox 15">
            <a:extLst>
              <a:ext uri="{FF2B5EF4-FFF2-40B4-BE49-F238E27FC236}">
                <a16:creationId xmlns:a16="http://schemas.microsoft.com/office/drawing/2014/main" id="{BE36BCF9-F229-A604-8B62-71C8F58D45E2}"/>
              </a:ext>
            </a:extLst>
          </p:cNvPr>
          <p:cNvSpPr txBox="1"/>
          <p:nvPr/>
        </p:nvSpPr>
        <p:spPr>
          <a:xfrm>
            <a:off x="6115278" y="5165910"/>
            <a:ext cx="2359447" cy="967060"/>
          </a:xfrm>
          <a:prstGeom prst="rect">
            <a:avLst/>
          </a:prstGeom>
          <a:noFill/>
        </p:spPr>
        <p:txBody>
          <a:bodyPr wrap="square">
            <a:spAutoFit/>
          </a:bodyPr>
          <a:lstStyle/>
          <a:p>
            <a:pPr defTabSz="914377">
              <a:lnSpc>
                <a:spcPts val="3280"/>
              </a:lnSpc>
              <a:defRPr/>
            </a:pPr>
            <a:r>
              <a:rPr lang="en-US" sz="3200" dirty="0">
                <a:solidFill>
                  <a:prstClr val="white"/>
                </a:solidFill>
                <a:latin typeface="Bebas Neue" panose="020B0606020202050201" pitchFamily="34" charset="77"/>
              </a:rPr>
              <a:t>Mahdi </a:t>
            </a:r>
            <a:r>
              <a:rPr lang="en-US" sz="3200" dirty="0" err="1">
                <a:solidFill>
                  <a:prstClr val="white"/>
                </a:solidFill>
                <a:latin typeface="Bebas Neue" panose="020B0606020202050201" pitchFamily="34" charset="77"/>
              </a:rPr>
              <a:t>shariff</a:t>
            </a:r>
            <a:endParaRPr lang="en-US" sz="3200" dirty="0">
              <a:solidFill>
                <a:prstClr val="white"/>
              </a:solidFill>
              <a:latin typeface="Bebas Neue" panose="020B0606020202050201" pitchFamily="34" charset="77"/>
            </a:endParaRPr>
          </a:p>
          <a:p>
            <a:pPr defTabSz="914377">
              <a:defRPr/>
            </a:pPr>
            <a:r>
              <a:rPr lang="en-US" sz="1467" dirty="0">
                <a:solidFill>
                  <a:prstClr val="white"/>
                </a:solidFill>
                <a:latin typeface="Century Gothic"/>
              </a:rPr>
              <a:t>Co-Founder, The Humble AI</a:t>
            </a:r>
          </a:p>
        </p:txBody>
      </p:sp>
      <p:sp>
        <p:nvSpPr>
          <p:cNvPr id="5" name="TextBox 4">
            <a:extLst>
              <a:ext uri="{FF2B5EF4-FFF2-40B4-BE49-F238E27FC236}">
                <a16:creationId xmlns:a16="http://schemas.microsoft.com/office/drawing/2014/main" id="{9D65D1F0-2C94-E928-E31F-565E8FD8C5DA}"/>
              </a:ext>
            </a:extLst>
          </p:cNvPr>
          <p:cNvSpPr txBox="1"/>
          <p:nvPr/>
        </p:nvSpPr>
        <p:spPr>
          <a:xfrm>
            <a:off x="9501297" y="166470"/>
            <a:ext cx="2970367" cy="523220"/>
          </a:xfrm>
          <a:prstGeom prst="rect">
            <a:avLst/>
          </a:prstGeom>
          <a:noFill/>
        </p:spPr>
        <p:txBody>
          <a:bodyPr wrap="square" rtlCol="0">
            <a:spAutoFit/>
          </a:bodyPr>
          <a:lstStyle/>
          <a:p>
            <a:pPr defTabSz="914377">
              <a:defRPr/>
            </a:pPr>
            <a:r>
              <a:rPr lang="en-GB" sz="2800" dirty="0">
                <a:solidFill>
                  <a:srgbClr val="FFB000"/>
                </a:solidFill>
                <a:latin typeface="Century Gothic" panose="020B0502020202020204" pitchFamily="34" charset="0"/>
              </a:rPr>
              <a:t>#helptogrow</a:t>
            </a:r>
          </a:p>
        </p:txBody>
      </p:sp>
      <p:sp>
        <p:nvSpPr>
          <p:cNvPr id="3" name="TextBox 2">
            <a:extLst>
              <a:ext uri="{FF2B5EF4-FFF2-40B4-BE49-F238E27FC236}">
                <a16:creationId xmlns:a16="http://schemas.microsoft.com/office/drawing/2014/main" id="{B83F2544-DC1D-780F-9294-3116D34617D3}"/>
              </a:ext>
            </a:extLst>
          </p:cNvPr>
          <p:cNvSpPr txBox="1"/>
          <p:nvPr/>
        </p:nvSpPr>
        <p:spPr>
          <a:xfrm>
            <a:off x="9651585" y="5189847"/>
            <a:ext cx="2902143" cy="811825"/>
          </a:xfrm>
          <a:prstGeom prst="rect">
            <a:avLst/>
          </a:prstGeom>
          <a:noFill/>
        </p:spPr>
        <p:txBody>
          <a:bodyPr wrap="square" lIns="91440" tIns="45720" rIns="91440" bIns="45720" rtlCol="0" anchor="t">
            <a:spAutoFit/>
          </a:bodyPr>
          <a:lstStyle/>
          <a:p>
            <a:pPr defTabSz="914377">
              <a:lnSpc>
                <a:spcPts val="3240"/>
              </a:lnSpc>
              <a:defRPr/>
            </a:pPr>
            <a:r>
              <a:rPr lang="en-US" sz="3200" dirty="0">
                <a:solidFill>
                  <a:prstClr val="white"/>
                </a:solidFill>
                <a:latin typeface="Bebas Neue" panose="020B0606020202050201" pitchFamily="34" charset="77"/>
              </a:rPr>
              <a:t>Kay </a:t>
            </a:r>
            <a:r>
              <a:rPr lang="en-US" sz="3200" dirty="0" err="1">
                <a:solidFill>
                  <a:prstClr val="white"/>
                </a:solidFill>
                <a:latin typeface="Bebas Neue" panose="020B0606020202050201" pitchFamily="34" charset="77"/>
              </a:rPr>
              <a:t>kukoyi</a:t>
            </a:r>
            <a:endParaRPr lang="en-US" sz="3200" dirty="0">
              <a:solidFill>
                <a:prstClr val="white"/>
              </a:solidFill>
              <a:latin typeface="Bebas Neue" panose="020B0606020202050201" pitchFamily="34" charset="77"/>
            </a:endParaRPr>
          </a:p>
          <a:p>
            <a:pPr defTabSz="914377">
              <a:lnSpc>
                <a:spcPts val="1240"/>
              </a:lnSpc>
              <a:defRPr/>
            </a:pPr>
            <a:r>
              <a:rPr lang="en-US" sz="1400" dirty="0">
                <a:solidFill>
                  <a:prstClr val="white"/>
                </a:solidFill>
                <a:latin typeface="Century Gothic"/>
              </a:rPr>
              <a:t>Founder and CEO,</a:t>
            </a:r>
          </a:p>
          <a:p>
            <a:pPr defTabSz="914377">
              <a:lnSpc>
                <a:spcPts val="1240"/>
              </a:lnSpc>
              <a:defRPr/>
            </a:pPr>
            <a:r>
              <a:rPr lang="en-US" sz="1400" dirty="0">
                <a:solidFill>
                  <a:prstClr val="white"/>
                </a:solidFill>
                <a:latin typeface="Century Gothic"/>
              </a:rPr>
              <a:t> Purposeful Group </a:t>
            </a:r>
          </a:p>
        </p:txBody>
      </p:sp>
      <p:pic>
        <p:nvPicPr>
          <p:cNvPr id="6" name="Picture 5" descr="A group of arrows pointing up&#10;&#10;Description automatically generated">
            <a:extLst>
              <a:ext uri="{FF2B5EF4-FFF2-40B4-BE49-F238E27FC236}">
                <a16:creationId xmlns:a16="http://schemas.microsoft.com/office/drawing/2014/main" id="{DF7146A7-A5E6-8960-50DC-257855ACA5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128314"/>
            <a:ext cx="3026953" cy="1729687"/>
          </a:xfrm>
          <a:prstGeom prst="rect">
            <a:avLst/>
          </a:prstGeom>
        </p:spPr>
      </p:pic>
      <p:grpSp>
        <p:nvGrpSpPr>
          <p:cNvPr id="8" name="Group 7">
            <a:extLst>
              <a:ext uri="{FF2B5EF4-FFF2-40B4-BE49-F238E27FC236}">
                <a16:creationId xmlns:a16="http://schemas.microsoft.com/office/drawing/2014/main" id="{C0406050-92F9-7F85-7CD1-0B1B16DE073A}"/>
              </a:ext>
            </a:extLst>
          </p:cNvPr>
          <p:cNvGrpSpPr/>
          <p:nvPr/>
        </p:nvGrpSpPr>
        <p:grpSpPr>
          <a:xfrm>
            <a:off x="317390" y="306162"/>
            <a:ext cx="4154300" cy="1598839"/>
            <a:chOff x="317389" y="306161"/>
            <a:chExt cx="4154300" cy="1598839"/>
          </a:xfrm>
        </p:grpSpPr>
        <p:pic>
          <p:nvPicPr>
            <p:cNvPr id="10" name="Picture 9" descr="A blue circle with white text&#10;&#10;Description automatically generated">
              <a:extLst>
                <a:ext uri="{FF2B5EF4-FFF2-40B4-BE49-F238E27FC236}">
                  <a16:creationId xmlns:a16="http://schemas.microsoft.com/office/drawing/2014/main" id="{121DA97C-9736-CA30-940D-C12114581C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6438" y="539749"/>
              <a:ext cx="1365251" cy="1365251"/>
            </a:xfrm>
            <a:prstGeom prst="rect">
              <a:avLst/>
            </a:prstGeom>
          </p:spPr>
        </p:pic>
        <p:pic>
          <p:nvPicPr>
            <p:cNvPr id="12" name="Picture 11" descr="A yellow and black sign&#10;&#10;Description automatically generated with low confidence">
              <a:extLst>
                <a:ext uri="{FF2B5EF4-FFF2-40B4-BE49-F238E27FC236}">
                  <a16:creationId xmlns:a16="http://schemas.microsoft.com/office/drawing/2014/main" id="{B351B095-3330-0680-840D-E4C77D4C25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389" y="306161"/>
              <a:ext cx="3468961" cy="932830"/>
            </a:xfrm>
            <a:prstGeom prst="rect">
              <a:avLst/>
            </a:prstGeom>
          </p:spPr>
        </p:pic>
      </p:grpSp>
      <p:pic>
        <p:nvPicPr>
          <p:cNvPr id="4" name="Picture 3" descr="A person smiling for the camera&#10;&#10;Description automatically generated">
            <a:extLst>
              <a:ext uri="{FF2B5EF4-FFF2-40B4-BE49-F238E27FC236}">
                <a16:creationId xmlns:a16="http://schemas.microsoft.com/office/drawing/2014/main" id="{A6EFA57B-3ECB-7B33-8A93-5684942A0D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94629" y="1843465"/>
            <a:ext cx="3291564" cy="3284848"/>
          </a:xfrm>
          <a:prstGeom prst="rect">
            <a:avLst/>
          </a:prstGeom>
        </p:spPr>
      </p:pic>
      <p:pic>
        <p:nvPicPr>
          <p:cNvPr id="9" name="Picture 8" descr="A person wearing glasses and smiling&#10;&#10;Description automatically generated">
            <a:extLst>
              <a:ext uri="{FF2B5EF4-FFF2-40B4-BE49-F238E27FC236}">
                <a16:creationId xmlns:a16="http://schemas.microsoft.com/office/drawing/2014/main" id="{C353757D-FAC2-830A-AB6B-D9B0AB3B01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23397" y="1905001"/>
            <a:ext cx="3291564" cy="3284847"/>
          </a:xfrm>
          <a:prstGeom prst="rect">
            <a:avLst/>
          </a:prstGeom>
        </p:spPr>
      </p:pic>
      <p:pic>
        <p:nvPicPr>
          <p:cNvPr id="13" name="Picture 12" descr="A person smiling for the camera&#10;&#10;Description automatically generated">
            <a:extLst>
              <a:ext uri="{FF2B5EF4-FFF2-40B4-BE49-F238E27FC236}">
                <a16:creationId xmlns:a16="http://schemas.microsoft.com/office/drawing/2014/main" id="{B0157CDA-E09E-3019-BEB2-3C1B167161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59013" y="1843466"/>
            <a:ext cx="3291564" cy="3284847"/>
          </a:xfrm>
          <a:prstGeom prst="rect">
            <a:avLst/>
          </a:prstGeom>
        </p:spPr>
      </p:pic>
    </p:spTree>
    <p:extLst>
      <p:ext uri="{BB962C8B-B14F-4D97-AF65-F5344CB8AC3E}">
        <p14:creationId xmlns:p14="http://schemas.microsoft.com/office/powerpoint/2010/main" val="40376522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9"/>
          <p:cNvSpPr txBox="1"/>
          <p:nvPr/>
        </p:nvSpPr>
        <p:spPr>
          <a:xfrm>
            <a:off x="431625" y="1265850"/>
            <a:ext cx="6449100" cy="8619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205C"/>
              </a:buClr>
              <a:buSzPts val="2800"/>
              <a:buFont typeface="Tajawal Medium"/>
              <a:buNone/>
              <a:tabLst/>
              <a:defRPr/>
            </a:pPr>
            <a:r>
              <a:rPr kumimoji="0" lang="en-GB" sz="2800" b="0" i="0" u="none" strike="noStrike" kern="0" cap="none" spc="0" normalizeH="0" baseline="0" noProof="0">
                <a:ln>
                  <a:noFill/>
                </a:ln>
                <a:solidFill>
                  <a:srgbClr val="00205C"/>
                </a:solidFill>
                <a:effectLst/>
                <a:uLnTx/>
                <a:uFillTx/>
                <a:latin typeface="Inter Medium"/>
                <a:ea typeface="Inter Medium"/>
                <a:cs typeface="Inter Medium"/>
                <a:sym typeface="Inter Medium"/>
              </a:rPr>
              <a:t>AI will become the driver for value creation across the business.</a:t>
            </a:r>
            <a:endParaRPr kumimoji="0" sz="1400"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183" name="Google Shape;183;p29"/>
          <p:cNvSpPr/>
          <p:nvPr/>
        </p:nvSpPr>
        <p:spPr>
          <a:xfrm>
            <a:off x="2061200" y="3414753"/>
            <a:ext cx="2419800" cy="1131000"/>
          </a:xfrm>
          <a:prstGeom prst="rect">
            <a:avLst/>
          </a:prstGeom>
          <a:solidFill>
            <a:srgbClr val="3464FF"/>
          </a:solidFill>
          <a:ln>
            <a:noFill/>
          </a:ln>
          <a:effectLst>
            <a:reflection stA="24720" endPos="42640" dist="50800" dir="5400000" fadeDir="5400012" sy="-100000" algn="bl" rotWithShape="0"/>
          </a:effectLst>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Inter"/>
              <a:ea typeface="Inter"/>
              <a:cs typeface="Inter"/>
              <a:sym typeface="Inter"/>
            </a:endParaRPr>
          </a:p>
        </p:txBody>
      </p:sp>
      <p:sp>
        <p:nvSpPr>
          <p:cNvPr id="184" name="Google Shape;184;p29"/>
          <p:cNvSpPr txBox="1"/>
          <p:nvPr/>
        </p:nvSpPr>
        <p:spPr>
          <a:xfrm>
            <a:off x="2209448" y="3677747"/>
            <a:ext cx="2078700" cy="5541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Tajawal"/>
              <a:buNone/>
              <a:tabLst/>
              <a:defRPr/>
            </a:pPr>
            <a:r>
              <a:rPr kumimoji="0" lang="en-GB" sz="1800" b="0" i="0" u="none" strike="noStrike" kern="0" cap="none" spc="0" normalizeH="0" baseline="0" noProof="0">
                <a:ln>
                  <a:noFill/>
                </a:ln>
                <a:solidFill>
                  <a:srgbClr val="FFFFFF"/>
                </a:solidFill>
                <a:effectLst/>
                <a:uLnTx/>
                <a:uFillTx/>
                <a:latin typeface="Inter"/>
                <a:ea typeface="Inter"/>
                <a:cs typeface="Inter"/>
                <a:sym typeface="Inter"/>
              </a:rPr>
              <a:t>Internal Operations</a:t>
            </a:r>
            <a:br>
              <a:rPr kumimoji="0" lang="en-GB" sz="1800" b="0" i="0" u="none" strike="noStrike" kern="0" cap="none" spc="0" normalizeH="0" baseline="0" noProof="0">
                <a:ln>
                  <a:noFill/>
                </a:ln>
                <a:solidFill>
                  <a:srgbClr val="FFFFFF"/>
                </a:solidFill>
                <a:effectLst/>
                <a:uLnTx/>
                <a:uFillTx/>
                <a:latin typeface="Inter"/>
                <a:ea typeface="Inter"/>
                <a:cs typeface="Inter"/>
                <a:sym typeface="Inter"/>
              </a:rPr>
            </a:br>
            <a:r>
              <a:rPr kumimoji="0" lang="en-GB" sz="1800" b="0" i="0" u="none" strike="noStrike" kern="0" cap="none" spc="0" normalizeH="0" baseline="0" noProof="0">
                <a:ln>
                  <a:noFill/>
                </a:ln>
                <a:solidFill>
                  <a:srgbClr val="FFFFFF"/>
                </a:solidFill>
                <a:effectLst/>
                <a:uLnTx/>
                <a:uFillTx/>
                <a:latin typeface="Inter"/>
                <a:ea typeface="Inter"/>
                <a:cs typeface="Inter"/>
                <a:sym typeface="Inter"/>
              </a:rPr>
              <a:t>(Back Office)</a:t>
            </a:r>
            <a:endParaRPr kumimoji="0" sz="1400"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185" name="Google Shape;185;p29"/>
          <p:cNvSpPr/>
          <p:nvPr/>
        </p:nvSpPr>
        <p:spPr>
          <a:xfrm>
            <a:off x="4866848" y="3414753"/>
            <a:ext cx="2419800" cy="1131000"/>
          </a:xfrm>
          <a:prstGeom prst="rect">
            <a:avLst/>
          </a:prstGeom>
          <a:solidFill>
            <a:srgbClr val="3464FF"/>
          </a:solidFill>
          <a:ln>
            <a:noFill/>
          </a:ln>
          <a:effectLst>
            <a:reflection stA="24720" endPos="42640" dist="50800" dir="5400000" fadeDir="5400012" sy="-100000" algn="bl" rotWithShape="0"/>
          </a:effectLst>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Inter"/>
              <a:ea typeface="Inter"/>
              <a:cs typeface="Inter"/>
              <a:sym typeface="Inter"/>
            </a:endParaRPr>
          </a:p>
        </p:txBody>
      </p:sp>
      <p:sp>
        <p:nvSpPr>
          <p:cNvPr id="186" name="Google Shape;186;p29"/>
          <p:cNvSpPr txBox="1"/>
          <p:nvPr/>
        </p:nvSpPr>
        <p:spPr>
          <a:xfrm>
            <a:off x="5015096" y="3521002"/>
            <a:ext cx="2078700" cy="8313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Tajawal"/>
              <a:buNone/>
              <a:tabLst/>
              <a:defRPr/>
            </a:pPr>
            <a:r>
              <a:rPr kumimoji="0" lang="en-GB" sz="1800" b="0" i="0" u="none" strike="noStrike" kern="0" cap="none" spc="0" normalizeH="0" baseline="0" noProof="0">
                <a:ln>
                  <a:noFill/>
                </a:ln>
                <a:solidFill>
                  <a:srgbClr val="FFFFFF"/>
                </a:solidFill>
                <a:effectLst/>
                <a:uLnTx/>
                <a:uFillTx/>
                <a:latin typeface="Inter"/>
                <a:ea typeface="Inter"/>
                <a:cs typeface="Inter"/>
                <a:sym typeface="Inter"/>
              </a:rPr>
              <a:t>Customer Experiences</a:t>
            </a:r>
            <a:endParaRPr kumimoji="0" sz="1800" b="0" i="0" u="none" strike="noStrike" kern="0" cap="none" spc="0" normalizeH="0" baseline="0" noProof="0">
              <a:ln>
                <a:noFill/>
              </a:ln>
              <a:solidFill>
                <a:srgbClr val="FFFFFF"/>
              </a:solidFill>
              <a:effectLst/>
              <a:uLnTx/>
              <a:uFillTx/>
              <a:latin typeface="Inter"/>
              <a:ea typeface="Inter"/>
              <a:cs typeface="Inter"/>
              <a:sym typeface="Inter"/>
            </a:endParaRPr>
          </a:p>
          <a:p>
            <a:pPr marL="0" marR="0" lvl="0" indent="0" algn="ctr" defTabSz="914400" rtl="0" eaLnBrk="1" fontAlgn="auto" latinLnBrk="0" hangingPunct="1">
              <a:lnSpc>
                <a:spcPct val="100000"/>
              </a:lnSpc>
              <a:spcBef>
                <a:spcPts val="0"/>
              </a:spcBef>
              <a:spcAft>
                <a:spcPts val="0"/>
              </a:spcAft>
              <a:buClr>
                <a:srgbClr val="FFFFFF"/>
              </a:buClr>
              <a:buSzPts val="1800"/>
              <a:buFont typeface="Tajawal"/>
              <a:buNone/>
              <a:tabLst/>
              <a:defRPr/>
            </a:pPr>
            <a:r>
              <a:rPr kumimoji="0" lang="en-GB" sz="1800" b="0" i="0" u="none" strike="noStrike" kern="0" cap="none" spc="0" normalizeH="0" baseline="0" noProof="0">
                <a:ln>
                  <a:noFill/>
                </a:ln>
                <a:solidFill>
                  <a:srgbClr val="FFFFFF"/>
                </a:solidFill>
                <a:effectLst/>
                <a:uLnTx/>
                <a:uFillTx/>
                <a:latin typeface="Inter"/>
                <a:ea typeface="Inter"/>
                <a:cs typeface="Inter"/>
                <a:sym typeface="Inter"/>
              </a:rPr>
              <a:t>(Front Office)</a:t>
            </a:r>
            <a:endParaRPr kumimoji="0" sz="1800" b="0" i="0" u="none" strike="noStrike" kern="0" cap="none" spc="0" normalizeH="0" baseline="0" noProof="0">
              <a:ln>
                <a:noFill/>
              </a:ln>
              <a:solidFill>
                <a:srgbClr val="FFFFFF"/>
              </a:solidFill>
              <a:effectLst/>
              <a:uLnTx/>
              <a:uFillTx/>
              <a:latin typeface="Inter"/>
              <a:ea typeface="Inter"/>
              <a:cs typeface="Inter"/>
              <a:sym typeface="Inter"/>
            </a:endParaRPr>
          </a:p>
        </p:txBody>
      </p:sp>
      <p:sp>
        <p:nvSpPr>
          <p:cNvPr id="187" name="Google Shape;187;p29"/>
          <p:cNvSpPr/>
          <p:nvPr/>
        </p:nvSpPr>
        <p:spPr>
          <a:xfrm>
            <a:off x="7632316" y="3414753"/>
            <a:ext cx="2419800" cy="1131000"/>
          </a:xfrm>
          <a:prstGeom prst="rect">
            <a:avLst/>
          </a:prstGeom>
          <a:solidFill>
            <a:srgbClr val="3464FF"/>
          </a:solidFill>
          <a:ln>
            <a:noFill/>
          </a:ln>
          <a:effectLst>
            <a:reflection stA="24720" endPos="42640" dist="50800" dir="5400000" fadeDir="5400012" sy="-100000" algn="bl" rotWithShape="0"/>
          </a:effectLst>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Inter"/>
              <a:ea typeface="Inter"/>
              <a:cs typeface="Inter"/>
              <a:sym typeface="Inter"/>
            </a:endParaRPr>
          </a:p>
        </p:txBody>
      </p:sp>
      <p:sp>
        <p:nvSpPr>
          <p:cNvPr id="188" name="Google Shape;188;p29"/>
          <p:cNvSpPr txBox="1"/>
          <p:nvPr/>
        </p:nvSpPr>
        <p:spPr>
          <a:xfrm>
            <a:off x="7780563" y="3541311"/>
            <a:ext cx="2078700" cy="8313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Tajawal"/>
              <a:buNone/>
              <a:tabLst/>
              <a:defRPr/>
            </a:pPr>
            <a:r>
              <a:rPr kumimoji="0" lang="en-GB" sz="1800" b="0" i="0" u="none" strike="noStrike" kern="0" cap="none" spc="0" normalizeH="0" baseline="0" noProof="0">
                <a:ln>
                  <a:noFill/>
                </a:ln>
                <a:solidFill>
                  <a:srgbClr val="FFFFFF"/>
                </a:solidFill>
                <a:effectLst/>
                <a:uLnTx/>
                <a:uFillTx/>
                <a:latin typeface="Inter"/>
                <a:ea typeface="Inter"/>
                <a:cs typeface="Inter"/>
                <a:sym typeface="Inter"/>
              </a:rPr>
              <a:t>Strategy &amp; Management</a:t>
            </a:r>
            <a:endParaRPr kumimoji="0" sz="1800" b="0" i="0" u="none" strike="noStrike" kern="0" cap="none" spc="0" normalizeH="0" baseline="0" noProof="0">
              <a:ln>
                <a:noFill/>
              </a:ln>
              <a:solidFill>
                <a:srgbClr val="FFFFFF"/>
              </a:solidFill>
              <a:effectLst/>
              <a:uLnTx/>
              <a:uFillTx/>
              <a:latin typeface="Inter"/>
              <a:ea typeface="Inter"/>
              <a:cs typeface="Inter"/>
              <a:sym typeface="Inter"/>
            </a:endParaRPr>
          </a:p>
          <a:p>
            <a:pPr marL="0" marR="0" lvl="0" indent="0" algn="ctr" defTabSz="914400" rtl="0" eaLnBrk="1" fontAlgn="auto" latinLnBrk="0" hangingPunct="1">
              <a:lnSpc>
                <a:spcPct val="100000"/>
              </a:lnSpc>
              <a:spcBef>
                <a:spcPts val="0"/>
              </a:spcBef>
              <a:spcAft>
                <a:spcPts val="0"/>
              </a:spcAft>
              <a:buClr>
                <a:srgbClr val="FFFFFF"/>
              </a:buClr>
              <a:buSzPts val="1800"/>
              <a:buFont typeface="Tajawal"/>
              <a:buNone/>
              <a:tabLst/>
              <a:defRPr/>
            </a:pPr>
            <a:r>
              <a:rPr kumimoji="0" lang="en-GB" sz="1800" b="0" i="0" u="none" strike="noStrike" kern="0" cap="none" spc="0" normalizeH="0" baseline="0" noProof="0">
                <a:ln>
                  <a:noFill/>
                </a:ln>
                <a:solidFill>
                  <a:srgbClr val="FFFFFF"/>
                </a:solidFill>
                <a:effectLst/>
                <a:uLnTx/>
                <a:uFillTx/>
                <a:latin typeface="Inter"/>
                <a:ea typeface="Inter"/>
                <a:cs typeface="Inter"/>
                <a:sym typeface="Inter"/>
              </a:rPr>
              <a:t>(Exec Office)</a:t>
            </a:r>
            <a:endParaRPr kumimoji="0" sz="1800" b="0" i="0" u="none" strike="noStrike" kern="0" cap="none" spc="0" normalizeH="0" baseline="0" noProof="0">
              <a:ln>
                <a:noFill/>
              </a:ln>
              <a:solidFill>
                <a:srgbClr val="FFFFFF"/>
              </a:solidFill>
              <a:effectLst/>
              <a:uLnTx/>
              <a:uFillTx/>
              <a:latin typeface="Inter"/>
              <a:ea typeface="Inter"/>
              <a:cs typeface="Inter"/>
              <a:sym typeface="Inter"/>
            </a:endParaRPr>
          </a:p>
        </p:txBody>
      </p:sp>
      <p:sp>
        <p:nvSpPr>
          <p:cNvPr id="189" name="Google Shape;189;p29"/>
          <p:cNvSpPr txBox="1">
            <a:spLocks noGrp="1"/>
          </p:cNvSpPr>
          <p:nvPr>
            <p:ph type="sldNum" idx="12"/>
          </p:nvPr>
        </p:nvSpPr>
        <p:spPr>
          <a:xfrm>
            <a:off x="9017182"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20</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0" name="Google Shape;190;p29"/>
          <p:cNvSpPr/>
          <p:nvPr/>
        </p:nvSpPr>
        <p:spPr>
          <a:xfrm>
            <a:off x="431618" y="278171"/>
            <a:ext cx="4803300" cy="2463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205C"/>
              </a:buClr>
              <a:buSzPts val="1600"/>
              <a:buFont typeface="Tajawal Black"/>
              <a:buNone/>
              <a:tabLst/>
              <a:defRPr/>
            </a:pPr>
            <a:r>
              <a:rPr kumimoji="0" lang="en-GB" sz="1600" b="1" i="0" u="none" strike="noStrike" kern="0" cap="none" spc="0" normalizeH="0" baseline="0" noProof="0">
                <a:ln>
                  <a:noFill/>
                </a:ln>
                <a:solidFill>
                  <a:srgbClr val="00205C"/>
                </a:solidFill>
                <a:effectLst/>
                <a:uLnTx/>
                <a:uFillTx/>
                <a:latin typeface="Inter"/>
                <a:ea typeface="Inter"/>
                <a:cs typeface="Inter"/>
                <a:sym typeface="Inter"/>
              </a:rPr>
              <a:t>AI &amp; AUTOMATION FOR SMBS</a:t>
            </a:r>
            <a:endParaRPr kumimoji="0" sz="1400" b="1" i="0" u="none" strike="noStrike" kern="0" cap="none" spc="0" normalizeH="0" baseline="0" noProof="0">
              <a:ln>
                <a:noFill/>
              </a:ln>
              <a:solidFill>
                <a:srgbClr val="000000"/>
              </a:solidFill>
              <a:effectLst/>
              <a:uLnTx/>
              <a:uFillTx/>
              <a:latin typeface="Inter"/>
              <a:ea typeface="Inter"/>
              <a:cs typeface="Inter"/>
              <a:sym typeface="Inte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0"/>
          <p:cNvSpPr txBox="1"/>
          <p:nvPr/>
        </p:nvSpPr>
        <p:spPr>
          <a:xfrm>
            <a:off x="431625" y="1265850"/>
            <a:ext cx="9257700" cy="8619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205C"/>
              </a:buClr>
              <a:buSzPts val="2800"/>
              <a:buFont typeface="Tajawal Medium"/>
              <a:buNone/>
              <a:tabLst/>
              <a:defRPr/>
            </a:pPr>
            <a:r>
              <a:rPr kumimoji="0" lang="en-GB" sz="2800" b="0" i="0" u="none" strike="noStrike" kern="0" cap="none" spc="0" normalizeH="0" baseline="0" noProof="0">
                <a:ln>
                  <a:noFill/>
                </a:ln>
                <a:solidFill>
                  <a:srgbClr val="00205C"/>
                </a:solidFill>
                <a:effectLst/>
                <a:uLnTx/>
                <a:uFillTx/>
                <a:latin typeface="Tajawal Medium"/>
                <a:ea typeface="Tajawal Medium"/>
                <a:cs typeface="Tajawal Medium"/>
                <a:sym typeface="Tajawal Medium"/>
              </a:rPr>
              <a:t>Deploying AI across your business will become a necessity to </a:t>
            </a:r>
            <a:r>
              <a:rPr kumimoji="0" lang="en-GB" sz="2800" b="0" i="0" u="none" strike="sngStrike" kern="0" cap="none" spc="0" normalizeH="0" baseline="0" noProof="0">
                <a:ln>
                  <a:noFill/>
                </a:ln>
                <a:solidFill>
                  <a:srgbClr val="00205C"/>
                </a:solidFill>
                <a:effectLst/>
                <a:uLnTx/>
                <a:uFillTx/>
                <a:latin typeface="Tajawal Medium"/>
                <a:ea typeface="Tajawal Medium"/>
                <a:cs typeface="Tajawal Medium"/>
                <a:sym typeface="Tajawal Medium"/>
              </a:rPr>
              <a:t>differentiate</a:t>
            </a:r>
            <a:r>
              <a:rPr kumimoji="0" lang="en-GB" sz="2800" b="0" i="0" u="none" strike="noStrike" kern="0" cap="none" spc="0" normalizeH="0" baseline="0" noProof="0">
                <a:ln>
                  <a:noFill/>
                </a:ln>
                <a:solidFill>
                  <a:srgbClr val="00205C"/>
                </a:solidFill>
                <a:effectLst/>
                <a:uLnTx/>
                <a:uFillTx/>
                <a:latin typeface="Tajawal Medium"/>
                <a:ea typeface="Tajawal Medium"/>
                <a:cs typeface="Tajawal Medium"/>
                <a:sym typeface="Tajawal Medium"/>
              </a:rPr>
              <a:t> stay competitive.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6" name="Google Shape;196;p30"/>
          <p:cNvSpPr/>
          <p:nvPr/>
        </p:nvSpPr>
        <p:spPr>
          <a:xfrm>
            <a:off x="2061200" y="2541275"/>
            <a:ext cx="2419800" cy="1131000"/>
          </a:xfrm>
          <a:prstGeom prst="rect">
            <a:avLst/>
          </a:prstGeom>
          <a:solidFill>
            <a:srgbClr val="704FD1"/>
          </a:solidFill>
          <a:ln>
            <a:noFill/>
          </a:ln>
          <a:effectLst>
            <a:reflection stA="24720" endPos="42640" dist="50800" dir="5400000" fadeDir="5400012" sy="-100000" algn="bl" rotWithShape="0"/>
          </a:effectLst>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7" name="Google Shape;197;p30"/>
          <p:cNvSpPr txBox="1"/>
          <p:nvPr/>
        </p:nvSpPr>
        <p:spPr>
          <a:xfrm>
            <a:off x="2209448" y="2804269"/>
            <a:ext cx="2078700" cy="5541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Tajawal"/>
              <a:buNone/>
              <a:tabLst/>
              <a:defRPr/>
            </a:pPr>
            <a:r>
              <a:rPr kumimoji="0" lang="en-GB" sz="1800" b="0" i="0" u="none" strike="noStrike" kern="0" cap="none" spc="0" normalizeH="0" baseline="0" noProof="0">
                <a:ln>
                  <a:noFill/>
                </a:ln>
                <a:solidFill>
                  <a:srgbClr val="FFFFFF"/>
                </a:solidFill>
                <a:effectLst/>
                <a:uLnTx/>
                <a:uFillTx/>
                <a:latin typeface="Tajawal"/>
                <a:ea typeface="Tajawal"/>
                <a:cs typeface="Tajawal"/>
                <a:sym typeface="Tajawal"/>
              </a:rPr>
              <a:t>Internal Operations</a:t>
            </a:r>
            <a:br>
              <a:rPr kumimoji="0" lang="en-GB" sz="1800" b="0" i="0" u="none" strike="noStrike" kern="0" cap="none" spc="0" normalizeH="0" baseline="0" noProof="0">
                <a:ln>
                  <a:noFill/>
                </a:ln>
                <a:solidFill>
                  <a:srgbClr val="FFFFFF"/>
                </a:solidFill>
                <a:effectLst/>
                <a:uLnTx/>
                <a:uFillTx/>
                <a:latin typeface="Tajawal"/>
                <a:ea typeface="Tajawal"/>
                <a:cs typeface="Tajawal"/>
                <a:sym typeface="Tajawal"/>
              </a:rPr>
            </a:br>
            <a:r>
              <a:rPr kumimoji="0" lang="en-GB" sz="1800" b="0" i="0" u="none" strike="noStrike" kern="0" cap="none" spc="0" normalizeH="0" baseline="0" noProof="0">
                <a:ln>
                  <a:noFill/>
                </a:ln>
                <a:solidFill>
                  <a:srgbClr val="FFFFFF"/>
                </a:solidFill>
                <a:effectLst/>
                <a:uLnTx/>
                <a:uFillTx/>
                <a:latin typeface="Tajawal"/>
                <a:ea typeface="Tajawal"/>
                <a:cs typeface="Tajawal"/>
                <a:sym typeface="Tajawal"/>
              </a:rPr>
              <a:t>(Back Office)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8" name="Google Shape;198;p30"/>
          <p:cNvSpPr/>
          <p:nvPr/>
        </p:nvSpPr>
        <p:spPr>
          <a:xfrm>
            <a:off x="4866848" y="2541275"/>
            <a:ext cx="2419800" cy="1131000"/>
          </a:xfrm>
          <a:prstGeom prst="rect">
            <a:avLst/>
          </a:prstGeom>
          <a:solidFill>
            <a:srgbClr val="704FD1"/>
          </a:solidFill>
          <a:ln>
            <a:noFill/>
          </a:ln>
          <a:effectLst>
            <a:reflection stA="24720" endPos="42640" dist="50800" dir="5400000" fadeDir="5400012" sy="-100000" algn="bl" rotWithShape="0"/>
          </a:effectLst>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9" name="Google Shape;199;p30"/>
          <p:cNvSpPr txBox="1"/>
          <p:nvPr/>
        </p:nvSpPr>
        <p:spPr>
          <a:xfrm>
            <a:off x="5015096" y="2647524"/>
            <a:ext cx="2078700" cy="8313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Tajawal"/>
              <a:buNone/>
              <a:tabLst/>
              <a:defRPr/>
            </a:pPr>
            <a:r>
              <a:rPr kumimoji="0" lang="en-GB" sz="1800" b="0" i="0" u="none" strike="noStrike" kern="0" cap="none" spc="0" normalizeH="0" baseline="0" noProof="0">
                <a:ln>
                  <a:noFill/>
                </a:ln>
                <a:solidFill>
                  <a:srgbClr val="FFFFFF"/>
                </a:solidFill>
                <a:effectLst/>
                <a:uLnTx/>
                <a:uFillTx/>
                <a:latin typeface="Tajawal"/>
                <a:ea typeface="Tajawal"/>
                <a:cs typeface="Tajawal"/>
                <a:sym typeface="Tajawal"/>
              </a:rPr>
              <a:t>Customer Experiences</a:t>
            </a:r>
            <a:endParaRPr kumimoji="0" sz="1800" b="0" i="0" u="none" strike="noStrike" kern="0" cap="none" spc="0" normalizeH="0" baseline="0" noProof="0">
              <a:ln>
                <a:noFill/>
              </a:ln>
              <a:solidFill>
                <a:srgbClr val="FFFFFF"/>
              </a:solidFill>
              <a:effectLst/>
              <a:uLnTx/>
              <a:uFillTx/>
              <a:latin typeface="Tajawal"/>
              <a:ea typeface="Tajawal"/>
              <a:cs typeface="Tajawal"/>
              <a:sym typeface="Tajawal"/>
            </a:endParaRPr>
          </a:p>
          <a:p>
            <a:pPr marL="0" marR="0" lvl="0" indent="0" algn="ctr" defTabSz="914400" rtl="0" eaLnBrk="1" fontAlgn="auto" latinLnBrk="0" hangingPunct="1">
              <a:lnSpc>
                <a:spcPct val="100000"/>
              </a:lnSpc>
              <a:spcBef>
                <a:spcPts val="0"/>
              </a:spcBef>
              <a:spcAft>
                <a:spcPts val="0"/>
              </a:spcAft>
              <a:buClr>
                <a:srgbClr val="FFFFFF"/>
              </a:buClr>
              <a:buSzPts val="1800"/>
              <a:buFont typeface="Tajawal"/>
              <a:buNone/>
              <a:tabLst/>
              <a:defRPr/>
            </a:pPr>
            <a:r>
              <a:rPr kumimoji="0" lang="en-GB" sz="1800" b="0" i="0" u="none" strike="noStrike" kern="0" cap="none" spc="0" normalizeH="0" baseline="0" noProof="0">
                <a:ln>
                  <a:noFill/>
                </a:ln>
                <a:solidFill>
                  <a:srgbClr val="FFFFFF"/>
                </a:solidFill>
                <a:effectLst/>
                <a:uLnTx/>
                <a:uFillTx/>
                <a:latin typeface="Tajawal"/>
                <a:ea typeface="Tajawal"/>
                <a:cs typeface="Tajawal"/>
                <a:sym typeface="Tajawal"/>
              </a:rPr>
              <a:t>(Front Office)</a:t>
            </a:r>
            <a:endParaRPr kumimoji="0" sz="1800" b="0" i="0" u="none" strike="noStrike" kern="0" cap="none" spc="0" normalizeH="0" baseline="0" noProof="0">
              <a:ln>
                <a:noFill/>
              </a:ln>
              <a:solidFill>
                <a:srgbClr val="FFFFFF"/>
              </a:solidFill>
              <a:effectLst/>
              <a:uLnTx/>
              <a:uFillTx/>
              <a:latin typeface="Tajawal"/>
              <a:ea typeface="Tajawal"/>
              <a:cs typeface="Tajawal"/>
              <a:sym typeface="Tajawal"/>
            </a:endParaRPr>
          </a:p>
        </p:txBody>
      </p:sp>
      <p:sp>
        <p:nvSpPr>
          <p:cNvPr id="200" name="Google Shape;200;p30"/>
          <p:cNvSpPr/>
          <p:nvPr/>
        </p:nvSpPr>
        <p:spPr>
          <a:xfrm>
            <a:off x="7632316" y="2541275"/>
            <a:ext cx="2419800" cy="1131000"/>
          </a:xfrm>
          <a:prstGeom prst="rect">
            <a:avLst/>
          </a:prstGeom>
          <a:solidFill>
            <a:srgbClr val="704FD1"/>
          </a:solidFill>
          <a:ln>
            <a:noFill/>
          </a:ln>
          <a:effectLst>
            <a:reflection stA="24720" endPos="42640" dist="50800" dir="5400000" fadeDir="5400012" sy="-100000" algn="bl" rotWithShape="0"/>
          </a:effectLst>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1" name="Google Shape;201;p30"/>
          <p:cNvSpPr txBox="1"/>
          <p:nvPr/>
        </p:nvSpPr>
        <p:spPr>
          <a:xfrm>
            <a:off x="7780563" y="2667833"/>
            <a:ext cx="2078700" cy="8313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Tajawal"/>
              <a:buNone/>
              <a:tabLst/>
              <a:defRPr/>
            </a:pPr>
            <a:r>
              <a:rPr kumimoji="0" lang="en-GB" sz="1800" b="0" i="0" u="none" strike="noStrike" kern="0" cap="none" spc="0" normalizeH="0" baseline="0" noProof="0">
                <a:ln>
                  <a:noFill/>
                </a:ln>
                <a:solidFill>
                  <a:srgbClr val="FFFFFF"/>
                </a:solidFill>
                <a:effectLst/>
                <a:uLnTx/>
                <a:uFillTx/>
                <a:latin typeface="Tajawal"/>
                <a:ea typeface="Tajawal"/>
                <a:cs typeface="Tajawal"/>
                <a:sym typeface="Tajawal"/>
              </a:rPr>
              <a:t>Strategy &amp; Management</a:t>
            </a:r>
            <a:endParaRPr kumimoji="0" sz="1800" b="0" i="0" u="none" strike="noStrike" kern="0" cap="none" spc="0" normalizeH="0" baseline="0" noProof="0">
              <a:ln>
                <a:noFill/>
              </a:ln>
              <a:solidFill>
                <a:srgbClr val="FFFFFF"/>
              </a:solidFill>
              <a:effectLst/>
              <a:uLnTx/>
              <a:uFillTx/>
              <a:latin typeface="Tajawal"/>
              <a:ea typeface="Tajawal"/>
              <a:cs typeface="Tajawal"/>
              <a:sym typeface="Tajawal"/>
            </a:endParaRPr>
          </a:p>
          <a:p>
            <a:pPr marL="0" marR="0" lvl="0" indent="0" algn="ctr" defTabSz="914400" rtl="0" eaLnBrk="1" fontAlgn="auto" latinLnBrk="0" hangingPunct="1">
              <a:lnSpc>
                <a:spcPct val="100000"/>
              </a:lnSpc>
              <a:spcBef>
                <a:spcPts val="0"/>
              </a:spcBef>
              <a:spcAft>
                <a:spcPts val="0"/>
              </a:spcAft>
              <a:buClr>
                <a:srgbClr val="FFFFFF"/>
              </a:buClr>
              <a:buSzPts val="1800"/>
              <a:buFont typeface="Tajawal"/>
              <a:buNone/>
              <a:tabLst/>
              <a:defRPr/>
            </a:pPr>
            <a:r>
              <a:rPr kumimoji="0" lang="en-GB" sz="1800" b="0" i="0" u="none" strike="noStrike" kern="0" cap="none" spc="0" normalizeH="0" baseline="0" noProof="0">
                <a:ln>
                  <a:noFill/>
                </a:ln>
                <a:solidFill>
                  <a:srgbClr val="FFFFFF"/>
                </a:solidFill>
                <a:effectLst/>
                <a:uLnTx/>
                <a:uFillTx/>
                <a:latin typeface="Tajawal"/>
                <a:ea typeface="Tajawal"/>
                <a:cs typeface="Tajawal"/>
                <a:sym typeface="Tajawal"/>
              </a:rPr>
              <a:t>(Exec Office)</a:t>
            </a:r>
            <a:endParaRPr kumimoji="0" sz="1800" b="0" i="0" u="none" strike="noStrike" kern="0" cap="none" spc="0" normalizeH="0" baseline="0" noProof="0">
              <a:ln>
                <a:noFill/>
              </a:ln>
              <a:solidFill>
                <a:srgbClr val="FFFFFF"/>
              </a:solidFill>
              <a:effectLst/>
              <a:uLnTx/>
              <a:uFillTx/>
              <a:latin typeface="Tajawal"/>
              <a:ea typeface="Tajawal"/>
              <a:cs typeface="Tajawal"/>
              <a:sym typeface="Tajawal"/>
            </a:endParaRPr>
          </a:p>
        </p:txBody>
      </p:sp>
      <p:sp>
        <p:nvSpPr>
          <p:cNvPr id="202" name="Google Shape;202;p30"/>
          <p:cNvSpPr txBox="1">
            <a:spLocks noGrp="1"/>
          </p:cNvSpPr>
          <p:nvPr>
            <p:ph type="sldNum" idx="12"/>
          </p:nvPr>
        </p:nvSpPr>
        <p:spPr>
          <a:xfrm>
            <a:off x="9017182"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21</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3" name="Google Shape;203;p30"/>
          <p:cNvSpPr/>
          <p:nvPr/>
        </p:nvSpPr>
        <p:spPr>
          <a:xfrm>
            <a:off x="431618" y="278171"/>
            <a:ext cx="4803300" cy="2463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205C"/>
              </a:buClr>
              <a:buSzPts val="1600"/>
              <a:buFont typeface="Tajawal Black"/>
              <a:buNone/>
              <a:tabLst/>
              <a:defRPr/>
            </a:pPr>
            <a:r>
              <a:rPr kumimoji="0" lang="en-GB" sz="1600" b="1" i="0" u="none" strike="noStrike" kern="0" cap="none" spc="0" normalizeH="0" baseline="0" noProof="0">
                <a:ln>
                  <a:noFill/>
                </a:ln>
                <a:solidFill>
                  <a:srgbClr val="00205C"/>
                </a:solidFill>
                <a:effectLst/>
                <a:uLnTx/>
                <a:uFillTx/>
                <a:latin typeface="Tajawal Black"/>
                <a:ea typeface="Tajawal Black"/>
                <a:cs typeface="Tajawal Black"/>
                <a:sym typeface="Tajawal Black"/>
              </a:rPr>
              <a:t>AI &amp; AUTOMATION FOR SMBS</a:t>
            </a:r>
            <a:endParaRPr kumimoji="0" sz="1600" b="1" i="0" u="none" strike="noStrike" kern="0" cap="none" spc="0" normalizeH="0" baseline="0" noProof="0">
              <a:ln>
                <a:noFill/>
              </a:ln>
              <a:solidFill>
                <a:srgbClr val="00205C"/>
              </a:solidFill>
              <a:effectLst/>
              <a:uLnTx/>
              <a:uFillTx/>
              <a:latin typeface="Tajawal Black"/>
              <a:ea typeface="Tajawal Black"/>
              <a:cs typeface="Tajawal Black"/>
              <a:sym typeface="Tajawal Black"/>
            </a:endParaRPr>
          </a:p>
        </p:txBody>
      </p:sp>
      <p:sp>
        <p:nvSpPr>
          <p:cNvPr id="204" name="Google Shape;204;p30"/>
          <p:cNvSpPr/>
          <p:nvPr/>
        </p:nvSpPr>
        <p:spPr>
          <a:xfrm rot="5400000">
            <a:off x="2931100" y="4169216"/>
            <a:ext cx="635400" cy="160800"/>
          </a:xfrm>
          <a:prstGeom prst="rightArrow">
            <a:avLst>
              <a:gd name="adj1" fmla="val 50000"/>
              <a:gd name="adj2" fmla="val 50000"/>
            </a:avLst>
          </a:prstGeom>
          <a:solidFill>
            <a:srgbClr val="00205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5" name="Google Shape;205;p30"/>
          <p:cNvSpPr/>
          <p:nvPr/>
        </p:nvSpPr>
        <p:spPr>
          <a:xfrm rot="5400000">
            <a:off x="5674300" y="4169216"/>
            <a:ext cx="635400" cy="160800"/>
          </a:xfrm>
          <a:prstGeom prst="rightArrow">
            <a:avLst>
              <a:gd name="adj1" fmla="val 50000"/>
              <a:gd name="adj2" fmla="val 50000"/>
            </a:avLst>
          </a:prstGeom>
          <a:solidFill>
            <a:srgbClr val="00205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6" name="Google Shape;206;p30"/>
          <p:cNvSpPr/>
          <p:nvPr/>
        </p:nvSpPr>
        <p:spPr>
          <a:xfrm rot="5400000">
            <a:off x="8569900" y="4169216"/>
            <a:ext cx="635400" cy="160800"/>
          </a:xfrm>
          <a:prstGeom prst="rightArrow">
            <a:avLst>
              <a:gd name="adj1" fmla="val 50000"/>
              <a:gd name="adj2" fmla="val 50000"/>
            </a:avLst>
          </a:prstGeom>
          <a:solidFill>
            <a:srgbClr val="00205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7" name="Google Shape;207;p30"/>
          <p:cNvSpPr txBox="1"/>
          <p:nvPr/>
        </p:nvSpPr>
        <p:spPr>
          <a:xfrm>
            <a:off x="1936725" y="4809150"/>
            <a:ext cx="2639100" cy="2772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2060"/>
              </a:buClr>
              <a:buSzPts val="1800"/>
              <a:buFont typeface="Tajawal Medium"/>
              <a:buNone/>
              <a:tabLst/>
              <a:defRPr/>
            </a:pPr>
            <a:r>
              <a:rPr kumimoji="0" lang="en-GB" sz="1800" b="0" i="0" u="none" strike="noStrike" kern="0" cap="none" spc="0" normalizeH="0" baseline="0" noProof="0">
                <a:ln>
                  <a:noFill/>
                </a:ln>
                <a:solidFill>
                  <a:srgbClr val="002060"/>
                </a:solidFill>
                <a:effectLst/>
                <a:uLnTx/>
                <a:uFillTx/>
                <a:latin typeface="Tajawal Medium"/>
                <a:ea typeface="Tajawal Medium"/>
                <a:cs typeface="Tajawal Medium"/>
                <a:sym typeface="Tajawal Medium"/>
              </a:rPr>
              <a:t>Operational Automation</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8" name="Google Shape;208;p30"/>
          <p:cNvSpPr txBox="1"/>
          <p:nvPr/>
        </p:nvSpPr>
        <p:spPr>
          <a:xfrm>
            <a:off x="4679925" y="4809150"/>
            <a:ext cx="2639100" cy="5541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2060"/>
              </a:buClr>
              <a:buSzPts val="1800"/>
              <a:buFont typeface="Tajawal Medium"/>
              <a:buNone/>
              <a:tabLst/>
              <a:defRPr/>
            </a:pPr>
            <a:r>
              <a:rPr kumimoji="0" lang="en-GB" sz="1800" b="0" i="0" u="none" strike="noStrike" kern="0" cap="none" spc="0" normalizeH="0" baseline="0" noProof="0">
                <a:ln>
                  <a:noFill/>
                </a:ln>
                <a:solidFill>
                  <a:srgbClr val="002060"/>
                </a:solidFill>
                <a:effectLst/>
                <a:uLnTx/>
                <a:uFillTx/>
                <a:latin typeface="Tajawal Medium"/>
                <a:ea typeface="Tajawal Medium"/>
                <a:cs typeface="Tajawal Medium"/>
                <a:sym typeface="Tajawal Medium"/>
              </a:rPr>
              <a:t>(Mass) Personalisation</a:t>
            </a:r>
            <a:endParaRPr kumimoji="0" sz="1800" b="0" i="0" u="none" strike="noStrike" kern="0" cap="none" spc="0" normalizeH="0" baseline="0" noProof="0">
              <a:ln>
                <a:noFill/>
              </a:ln>
              <a:solidFill>
                <a:srgbClr val="002060"/>
              </a:solidFill>
              <a:effectLst/>
              <a:uLnTx/>
              <a:uFillTx/>
              <a:latin typeface="Tajawal Medium"/>
              <a:ea typeface="Tajawal Medium"/>
              <a:cs typeface="Tajawal Medium"/>
              <a:sym typeface="Tajawal Medium"/>
            </a:endParaRPr>
          </a:p>
          <a:p>
            <a:pPr marL="0" marR="0" lvl="0" indent="0" algn="ctr" defTabSz="914400" rtl="0" eaLnBrk="1" fontAlgn="auto" latinLnBrk="0" hangingPunct="1">
              <a:lnSpc>
                <a:spcPct val="100000"/>
              </a:lnSpc>
              <a:spcBef>
                <a:spcPts val="0"/>
              </a:spcBef>
              <a:spcAft>
                <a:spcPts val="0"/>
              </a:spcAft>
              <a:buClr>
                <a:srgbClr val="002060"/>
              </a:buClr>
              <a:buSzPts val="1800"/>
              <a:buFont typeface="Tajawal Medium"/>
              <a:buNone/>
              <a:tabLst/>
              <a:defRPr/>
            </a:pPr>
            <a:r>
              <a:rPr kumimoji="0" lang="en-GB" sz="1800" b="0" i="0" u="none" strike="noStrike" kern="0" cap="none" spc="0" normalizeH="0" baseline="0" noProof="0">
                <a:ln>
                  <a:noFill/>
                </a:ln>
                <a:solidFill>
                  <a:srgbClr val="002060"/>
                </a:solidFill>
                <a:effectLst/>
                <a:uLnTx/>
                <a:uFillTx/>
                <a:latin typeface="Tajawal Medium"/>
                <a:ea typeface="Tajawal Medium"/>
                <a:cs typeface="Tajawal Medium"/>
                <a:sym typeface="Tajawal Medium"/>
              </a:rPr>
              <a:t>AI Agents</a:t>
            </a:r>
            <a:endParaRPr kumimoji="0" sz="1800" b="0" i="0" u="none" strike="noStrike" kern="0" cap="none" spc="0" normalizeH="0" baseline="0" noProof="0">
              <a:ln>
                <a:noFill/>
              </a:ln>
              <a:solidFill>
                <a:srgbClr val="002060"/>
              </a:solidFill>
              <a:effectLst/>
              <a:uLnTx/>
              <a:uFillTx/>
              <a:latin typeface="Tajawal Medium"/>
              <a:ea typeface="Tajawal Medium"/>
              <a:cs typeface="Tajawal Medium"/>
              <a:sym typeface="Tajawal Medium"/>
            </a:endParaRPr>
          </a:p>
        </p:txBody>
      </p:sp>
      <p:sp>
        <p:nvSpPr>
          <p:cNvPr id="209" name="Google Shape;209;p30"/>
          <p:cNvSpPr txBox="1"/>
          <p:nvPr/>
        </p:nvSpPr>
        <p:spPr>
          <a:xfrm>
            <a:off x="7575525" y="4809150"/>
            <a:ext cx="2639100" cy="5541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2060"/>
              </a:buClr>
              <a:buSzPts val="1800"/>
              <a:buFont typeface="Tajawal Medium"/>
              <a:buNone/>
              <a:tabLst/>
              <a:defRPr/>
            </a:pPr>
            <a:r>
              <a:rPr kumimoji="0" lang="en-GB" sz="1800" b="0" i="0" u="none" strike="noStrike" kern="0" cap="none" spc="0" normalizeH="0" baseline="0" noProof="0">
                <a:ln>
                  <a:noFill/>
                </a:ln>
                <a:solidFill>
                  <a:srgbClr val="002060"/>
                </a:solidFill>
                <a:effectLst/>
                <a:uLnTx/>
                <a:uFillTx/>
                <a:latin typeface="Tajawal Medium"/>
                <a:ea typeface="Tajawal Medium"/>
                <a:cs typeface="Tajawal Medium"/>
                <a:sym typeface="Tajawal Medium"/>
              </a:rPr>
              <a:t>AI Data Analysts</a:t>
            </a:r>
            <a:endParaRPr kumimoji="0" sz="1800" b="0" i="0" u="none" strike="noStrike" kern="0" cap="none" spc="0" normalizeH="0" baseline="0" noProof="0">
              <a:ln>
                <a:noFill/>
              </a:ln>
              <a:solidFill>
                <a:srgbClr val="002060"/>
              </a:solidFill>
              <a:effectLst/>
              <a:uLnTx/>
              <a:uFillTx/>
              <a:latin typeface="Tajawal Medium"/>
              <a:ea typeface="Tajawal Medium"/>
              <a:cs typeface="Tajawal Medium"/>
              <a:sym typeface="Tajawal Medium"/>
            </a:endParaRPr>
          </a:p>
          <a:p>
            <a:pPr marL="0" marR="0" lvl="0" indent="0" algn="ctr" defTabSz="914400" rtl="0" eaLnBrk="1" fontAlgn="auto" latinLnBrk="0" hangingPunct="1">
              <a:lnSpc>
                <a:spcPct val="100000"/>
              </a:lnSpc>
              <a:spcBef>
                <a:spcPts val="0"/>
              </a:spcBef>
              <a:spcAft>
                <a:spcPts val="0"/>
              </a:spcAft>
              <a:buClr>
                <a:srgbClr val="002060"/>
              </a:buClr>
              <a:buSzPts val="1800"/>
              <a:buFont typeface="Tajawal Medium"/>
              <a:buNone/>
              <a:tabLst/>
              <a:defRPr/>
            </a:pPr>
            <a:r>
              <a:rPr kumimoji="0" lang="en-GB" sz="1800" b="0" i="0" u="none" strike="noStrike" kern="0" cap="none" spc="0" normalizeH="0" baseline="0" noProof="0">
                <a:ln>
                  <a:noFill/>
                </a:ln>
                <a:solidFill>
                  <a:srgbClr val="002060"/>
                </a:solidFill>
                <a:effectLst/>
                <a:uLnTx/>
                <a:uFillTx/>
                <a:latin typeface="Tajawal Medium"/>
                <a:ea typeface="Tajawal Medium"/>
                <a:cs typeface="Tajawal Medium"/>
                <a:sym typeface="Tajawal Medium"/>
              </a:rPr>
              <a:t>AI Strategy coaches</a:t>
            </a:r>
            <a:endParaRPr kumimoji="0" sz="1800" b="0" i="0" u="none" strike="noStrike" kern="0" cap="none" spc="0" normalizeH="0" baseline="0" noProof="0">
              <a:ln>
                <a:noFill/>
              </a:ln>
              <a:solidFill>
                <a:srgbClr val="002060"/>
              </a:solidFill>
              <a:effectLst/>
              <a:uLnTx/>
              <a:uFillTx/>
              <a:latin typeface="Tajawal Medium"/>
              <a:ea typeface="Tajawal Medium"/>
              <a:cs typeface="Tajawal Medium"/>
              <a:sym typeface="Tajawal Medium"/>
            </a:endParaRPr>
          </a:p>
        </p:txBody>
      </p:sp>
      <p:sp>
        <p:nvSpPr>
          <p:cNvPr id="210" name="Google Shape;210;p30"/>
          <p:cNvSpPr txBox="1"/>
          <p:nvPr/>
        </p:nvSpPr>
        <p:spPr>
          <a:xfrm>
            <a:off x="2425456" y="5647350"/>
            <a:ext cx="1563900" cy="5541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2060"/>
              </a:buClr>
              <a:buSzPts val="1800"/>
              <a:buFont typeface="Tajawal Medium"/>
              <a:buNone/>
              <a:tabLst/>
              <a:defRPr/>
            </a:pPr>
            <a:r>
              <a:rPr kumimoji="0" lang="en-GB" sz="1800" b="1" i="0" u="none" strike="noStrike" kern="0" cap="none" spc="0" normalizeH="0" baseline="0" noProof="0">
                <a:ln>
                  <a:noFill/>
                </a:ln>
                <a:solidFill>
                  <a:srgbClr val="8DA2F8"/>
                </a:solidFill>
                <a:effectLst/>
                <a:uLnTx/>
                <a:uFillTx/>
                <a:latin typeface="Tajawal"/>
                <a:ea typeface="Tajawal"/>
                <a:cs typeface="Tajawal"/>
                <a:sym typeface="Tajawal"/>
              </a:rPr>
              <a:t>Reduced time &amp; cost  to serve</a:t>
            </a:r>
            <a:endParaRPr kumimoji="0" sz="1400" b="1" i="0" u="none" strike="noStrike" kern="0" cap="none" spc="0" normalizeH="0" baseline="0" noProof="0">
              <a:ln>
                <a:noFill/>
              </a:ln>
              <a:solidFill>
                <a:srgbClr val="8DA2F8"/>
              </a:solidFill>
              <a:effectLst/>
              <a:uLnTx/>
              <a:uFillTx/>
              <a:latin typeface="Arial"/>
              <a:ea typeface="Arial"/>
              <a:cs typeface="Arial"/>
              <a:sym typeface="Arial"/>
            </a:endParaRPr>
          </a:p>
        </p:txBody>
      </p:sp>
      <p:sp>
        <p:nvSpPr>
          <p:cNvPr id="211" name="Google Shape;211;p30"/>
          <p:cNvSpPr txBox="1"/>
          <p:nvPr/>
        </p:nvSpPr>
        <p:spPr>
          <a:xfrm>
            <a:off x="5244856" y="5647350"/>
            <a:ext cx="1563900" cy="8313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2060"/>
              </a:buClr>
              <a:buSzPts val="1800"/>
              <a:buFont typeface="Tajawal Medium"/>
              <a:buNone/>
              <a:tabLst/>
              <a:defRPr/>
            </a:pPr>
            <a:r>
              <a:rPr kumimoji="0" lang="en-GB" sz="1800" b="1" i="0" u="none" strike="noStrike" kern="0" cap="none" spc="0" normalizeH="0" baseline="0" noProof="0">
                <a:ln>
                  <a:noFill/>
                </a:ln>
                <a:solidFill>
                  <a:srgbClr val="8DA2F8"/>
                </a:solidFill>
                <a:effectLst/>
                <a:uLnTx/>
                <a:uFillTx/>
                <a:latin typeface="Tajawal"/>
                <a:ea typeface="Tajawal"/>
                <a:cs typeface="Tajawal"/>
                <a:sym typeface="Tajawal"/>
              </a:rPr>
              <a:t>Improved response time, and experience </a:t>
            </a:r>
            <a:endParaRPr kumimoji="0" sz="1400" b="1" i="0" u="none" strike="noStrike" kern="0" cap="none" spc="0" normalizeH="0" baseline="0" noProof="0">
              <a:ln>
                <a:noFill/>
              </a:ln>
              <a:solidFill>
                <a:srgbClr val="8DA2F8"/>
              </a:solidFill>
              <a:effectLst/>
              <a:uLnTx/>
              <a:uFillTx/>
              <a:latin typeface="Arial"/>
              <a:ea typeface="Arial"/>
              <a:cs typeface="Arial"/>
              <a:sym typeface="Arial"/>
            </a:endParaRPr>
          </a:p>
        </p:txBody>
      </p:sp>
      <p:sp>
        <p:nvSpPr>
          <p:cNvPr id="212" name="Google Shape;212;p30"/>
          <p:cNvSpPr txBox="1"/>
          <p:nvPr/>
        </p:nvSpPr>
        <p:spPr>
          <a:xfrm>
            <a:off x="7988049" y="5647350"/>
            <a:ext cx="1794900" cy="5541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2060"/>
              </a:buClr>
              <a:buSzPts val="1800"/>
              <a:buFont typeface="Tajawal Medium"/>
              <a:buNone/>
              <a:tabLst/>
              <a:defRPr/>
            </a:pPr>
            <a:r>
              <a:rPr kumimoji="0" lang="en-GB" sz="1800" b="1" i="0" u="none" strike="noStrike" kern="0" cap="none" spc="0" normalizeH="0" baseline="0" noProof="0">
                <a:ln>
                  <a:noFill/>
                </a:ln>
                <a:solidFill>
                  <a:srgbClr val="8DA2F8"/>
                </a:solidFill>
                <a:effectLst/>
                <a:uLnTx/>
                <a:uFillTx/>
                <a:latin typeface="Tajawal"/>
                <a:ea typeface="Tajawal"/>
                <a:cs typeface="Tajawal"/>
                <a:sym typeface="Tajawal"/>
              </a:rPr>
              <a:t>Improved decision making</a:t>
            </a:r>
            <a:endParaRPr kumimoji="0" sz="1400" b="1" i="0" u="none" strike="noStrike" kern="0" cap="none" spc="0" normalizeH="0" baseline="0" noProof="0">
              <a:ln>
                <a:noFill/>
              </a:ln>
              <a:solidFill>
                <a:srgbClr val="8DA2F8"/>
              </a:solidFill>
              <a:effectLst/>
              <a:uLnTx/>
              <a:uFillTx/>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1F9FF"/>
        </a:solidFill>
        <a:effectLst/>
      </p:bgPr>
    </p:bg>
    <p:spTree>
      <p:nvGrpSpPr>
        <p:cNvPr id="1" name="Shape 216"/>
        <p:cNvGrpSpPr/>
        <p:nvPr/>
      </p:nvGrpSpPr>
      <p:grpSpPr>
        <a:xfrm>
          <a:off x="0" y="0"/>
          <a:ext cx="0" cy="0"/>
          <a:chOff x="0" y="0"/>
          <a:chExt cx="0" cy="0"/>
        </a:xfrm>
      </p:grpSpPr>
      <p:sp>
        <p:nvSpPr>
          <p:cNvPr id="217" name="Google Shape;217;p31"/>
          <p:cNvSpPr/>
          <p:nvPr/>
        </p:nvSpPr>
        <p:spPr>
          <a:xfrm>
            <a:off x="-1" y="0"/>
            <a:ext cx="3971400" cy="6858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218" name="Google Shape;218;p31"/>
          <p:cNvPicPr preferRelativeResize="0"/>
          <p:nvPr/>
        </p:nvPicPr>
        <p:blipFill rotWithShape="1">
          <a:blip r:embed="rId3">
            <a:alphaModFix/>
          </a:blip>
          <a:srcRect/>
          <a:stretch/>
        </p:blipFill>
        <p:spPr>
          <a:xfrm>
            <a:off x="259338" y="5812199"/>
            <a:ext cx="683625" cy="683625"/>
          </a:xfrm>
          <a:prstGeom prst="rect">
            <a:avLst/>
          </a:prstGeom>
          <a:noFill/>
          <a:ln>
            <a:noFill/>
          </a:ln>
        </p:spPr>
      </p:pic>
      <p:sp>
        <p:nvSpPr>
          <p:cNvPr id="219" name="Google Shape;219;p31"/>
          <p:cNvSpPr/>
          <p:nvPr/>
        </p:nvSpPr>
        <p:spPr>
          <a:xfrm>
            <a:off x="-2439125" y="1104725"/>
            <a:ext cx="2154900" cy="1378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20" name="Google Shape;220;p31"/>
          <p:cNvSpPr/>
          <p:nvPr/>
        </p:nvSpPr>
        <p:spPr>
          <a:xfrm>
            <a:off x="-2439125" y="524475"/>
            <a:ext cx="2380200" cy="2463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205C"/>
              </a:buClr>
              <a:buSzPts val="1600"/>
              <a:buFont typeface="Tajawal Black"/>
              <a:buNone/>
              <a:tabLst/>
              <a:defRPr/>
            </a:pPr>
            <a:r>
              <a:rPr kumimoji="0" lang="en-GB" sz="1600" b="1" i="0" u="none" strike="noStrike" kern="0" cap="none" spc="0" normalizeH="0" baseline="0" noProof="0">
                <a:ln>
                  <a:noFill/>
                </a:ln>
                <a:solidFill>
                  <a:srgbClr val="00205C"/>
                </a:solidFill>
                <a:effectLst/>
                <a:uLnTx/>
                <a:uFillTx/>
                <a:latin typeface="Tajawal Black"/>
                <a:ea typeface="Tajawal Black"/>
                <a:cs typeface="Tajawal Black"/>
                <a:sym typeface="Tajawal Black"/>
              </a:rPr>
              <a:t>Prompting your imagination</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1" name="Google Shape;221;p31"/>
          <p:cNvSpPr/>
          <p:nvPr/>
        </p:nvSpPr>
        <p:spPr>
          <a:xfrm>
            <a:off x="329850" y="278175"/>
            <a:ext cx="3641400" cy="2463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205C"/>
              </a:buClr>
              <a:buSzPts val="1600"/>
              <a:buFont typeface="Tajawal Black"/>
              <a:buNone/>
              <a:tabLst/>
              <a:defRPr/>
            </a:pPr>
            <a:r>
              <a:rPr kumimoji="0" lang="en-GB" sz="3000" b="1" i="0" u="none" strike="noStrike" kern="0" cap="none" spc="0" normalizeH="0" baseline="0" noProof="0">
                <a:ln>
                  <a:noFill/>
                </a:ln>
                <a:solidFill>
                  <a:srgbClr val="3464FF"/>
                </a:solidFill>
                <a:effectLst/>
                <a:uLnTx/>
                <a:uFillTx/>
                <a:latin typeface="Inter"/>
                <a:ea typeface="Inter"/>
                <a:cs typeface="Inter"/>
                <a:sym typeface="Inter"/>
              </a:rPr>
              <a:t>Support</a:t>
            </a:r>
            <a:endParaRPr kumimoji="0" sz="3000" b="1" i="0" u="none" strike="noStrike" kern="0" cap="none" spc="0" normalizeH="0" baseline="0" noProof="0">
              <a:ln>
                <a:noFill/>
              </a:ln>
              <a:solidFill>
                <a:srgbClr val="3464FF"/>
              </a:solidFill>
              <a:effectLst/>
              <a:uLnTx/>
              <a:uFillTx/>
              <a:latin typeface="Inter"/>
              <a:ea typeface="Inter"/>
              <a:cs typeface="Inter"/>
              <a:sym typeface="Inter"/>
            </a:endParaRPr>
          </a:p>
        </p:txBody>
      </p:sp>
      <p:sp>
        <p:nvSpPr>
          <p:cNvPr id="222" name="Google Shape;222;p31"/>
          <p:cNvSpPr txBox="1"/>
          <p:nvPr/>
        </p:nvSpPr>
        <p:spPr>
          <a:xfrm>
            <a:off x="339375" y="1589550"/>
            <a:ext cx="3137400" cy="31401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GB" sz="2000" b="1" i="0" u="none" strike="noStrike" kern="0" cap="none" spc="0" normalizeH="0" baseline="0" noProof="0">
                <a:ln>
                  <a:noFill/>
                </a:ln>
                <a:solidFill>
                  <a:srgbClr val="00205C"/>
                </a:solidFill>
                <a:effectLst/>
                <a:uLnTx/>
                <a:uFillTx/>
                <a:latin typeface="Inter"/>
                <a:ea typeface="Inter"/>
                <a:cs typeface="Inter"/>
                <a:sym typeface="Inter"/>
              </a:rPr>
              <a:t>Objective -&gt; </a:t>
            </a:r>
            <a:endParaRPr kumimoji="0" sz="2000" b="1" i="0" u="none" strike="noStrike" kern="0" cap="none" spc="0" normalizeH="0" baseline="0" noProof="0">
              <a:ln>
                <a:noFill/>
              </a:ln>
              <a:solidFill>
                <a:srgbClr val="00205C"/>
              </a:solidFill>
              <a:effectLst/>
              <a:uLnTx/>
              <a:uFillTx/>
              <a:latin typeface="Inter"/>
              <a:ea typeface="Inter"/>
              <a:cs typeface="Inter"/>
              <a:sym typeface="Inter"/>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GB" sz="2000" b="0" i="0" u="none" strike="noStrike" kern="0" cap="none" spc="0" normalizeH="0" baseline="0" noProof="0">
                <a:ln>
                  <a:noFill/>
                </a:ln>
                <a:solidFill>
                  <a:srgbClr val="00205C"/>
                </a:solidFill>
                <a:effectLst/>
                <a:uLnTx/>
                <a:uFillTx/>
                <a:latin typeface="Inter Medium"/>
                <a:ea typeface="Inter Medium"/>
                <a:cs typeface="Inter Medium"/>
                <a:sym typeface="Inter Medium"/>
              </a:rPr>
              <a:t>Use AI to enhance the efficiency and accuracy of support responses, improving customer satisfaction and enabling engineers to prioritise complex issues - by end of quarter.</a:t>
            </a:r>
            <a:endParaRPr kumimoji="0" sz="2000" b="1" i="0" u="none" strike="noStrike" kern="0" cap="none" spc="0" normalizeH="0" baseline="0" noProof="0">
              <a:ln>
                <a:noFill/>
              </a:ln>
              <a:solidFill>
                <a:srgbClr val="00205C"/>
              </a:solidFill>
              <a:effectLst/>
              <a:uLnTx/>
              <a:uFillTx/>
              <a:latin typeface="Inter"/>
              <a:ea typeface="Inter"/>
              <a:cs typeface="Inter"/>
              <a:sym typeface="Inter"/>
            </a:endParaRPr>
          </a:p>
        </p:txBody>
      </p:sp>
      <p:sp>
        <p:nvSpPr>
          <p:cNvPr id="223" name="Google Shape;223;p31">
            <a:hlinkClick r:id="rId4"/>
          </p:cNvPr>
          <p:cNvSpPr/>
          <p:nvPr/>
        </p:nvSpPr>
        <p:spPr>
          <a:xfrm>
            <a:off x="4496350" y="493975"/>
            <a:ext cx="7200000" cy="1656000"/>
          </a:xfrm>
          <a:prstGeom prst="roundRect">
            <a:avLst>
              <a:gd name="adj" fmla="val 10895"/>
            </a:avLst>
          </a:prstGeom>
          <a:solidFill>
            <a:srgbClr val="3464FF"/>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0" cap="none" spc="0" normalizeH="0" baseline="0" noProof="0">
                <a:ln>
                  <a:noFill/>
                </a:ln>
                <a:solidFill>
                  <a:srgbClr val="FFFFFF"/>
                </a:solidFill>
                <a:effectLst/>
                <a:uLnTx/>
                <a:uFillTx/>
                <a:latin typeface="Inter"/>
                <a:ea typeface="Inter"/>
                <a:cs typeface="Inter"/>
                <a:sym typeface="Inter"/>
              </a:rPr>
              <a:t>      </a:t>
            </a:r>
            <a:endParaRPr kumimoji="0" sz="1600" b="0" i="0" u="none" strike="noStrike" kern="0" cap="none" spc="0" normalizeH="0" baseline="0" noProof="0">
              <a:ln>
                <a:noFill/>
              </a:ln>
              <a:solidFill>
                <a:srgbClr val="FFFFFF"/>
              </a:solidFill>
              <a:effectLst/>
              <a:uLnTx/>
              <a:uFillTx/>
              <a:latin typeface="Inter"/>
              <a:ea typeface="Inter"/>
              <a:cs typeface="Inter"/>
              <a:sym typeface="Inter"/>
            </a:endParaRPr>
          </a:p>
        </p:txBody>
      </p:sp>
      <p:sp>
        <p:nvSpPr>
          <p:cNvPr id="224" name="Google Shape;224;p31">
            <a:hlinkClick r:id="rId4"/>
          </p:cNvPr>
          <p:cNvSpPr/>
          <p:nvPr/>
        </p:nvSpPr>
        <p:spPr>
          <a:xfrm>
            <a:off x="4496500" y="1761072"/>
            <a:ext cx="7200000" cy="474600"/>
          </a:xfrm>
          <a:prstGeom prst="roundRect">
            <a:avLst>
              <a:gd name="adj" fmla="val 16615"/>
            </a:avLst>
          </a:pr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0" cap="none" spc="0" normalizeH="0" baseline="0" noProof="0">
                <a:ln>
                  <a:noFill/>
                </a:ln>
                <a:solidFill>
                  <a:srgbClr val="FFFFFF"/>
                </a:solidFill>
                <a:effectLst/>
                <a:uLnTx/>
                <a:uFillTx/>
                <a:latin typeface="Inter"/>
                <a:ea typeface="Inter"/>
                <a:cs typeface="Inter"/>
                <a:sym typeface="Inter"/>
              </a:rPr>
              <a:t>      </a:t>
            </a:r>
            <a:endParaRPr kumimoji="0" sz="1600" b="0" i="0" u="none" strike="noStrike" kern="0" cap="none" spc="0" normalizeH="0" baseline="0" noProof="0">
              <a:ln>
                <a:noFill/>
              </a:ln>
              <a:solidFill>
                <a:srgbClr val="FFFFFF"/>
              </a:solidFill>
              <a:effectLst/>
              <a:uLnTx/>
              <a:uFillTx/>
              <a:latin typeface="Inter"/>
              <a:ea typeface="Inter"/>
              <a:cs typeface="Inter"/>
              <a:sym typeface="Inter"/>
            </a:endParaRPr>
          </a:p>
        </p:txBody>
      </p:sp>
      <p:sp>
        <p:nvSpPr>
          <p:cNvPr id="225" name="Google Shape;225;p31"/>
          <p:cNvSpPr txBox="1"/>
          <p:nvPr/>
        </p:nvSpPr>
        <p:spPr>
          <a:xfrm>
            <a:off x="4639150" y="561400"/>
            <a:ext cx="6914700" cy="11520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1" u="none" strike="noStrike" kern="0" cap="none" spc="0" normalizeH="0" baseline="0" noProof="0">
                <a:ln>
                  <a:noFill/>
                </a:ln>
                <a:solidFill>
                  <a:srgbClr val="FFFFFF"/>
                </a:solidFill>
                <a:effectLst/>
                <a:uLnTx/>
                <a:uFillTx/>
                <a:latin typeface="Inter"/>
                <a:ea typeface="Inter"/>
                <a:cs typeface="Inter"/>
                <a:sym typeface="Inter"/>
              </a:rPr>
              <a:t>“Draft a guide to address common issues customers might face, aiming to facilitate faster response resolutions”</a:t>
            </a:r>
            <a:endParaRPr kumimoji="0" sz="2000" b="0" i="1" u="none" strike="noStrike" kern="0" cap="none" spc="0" normalizeH="0" baseline="0" noProof="0">
              <a:ln>
                <a:noFill/>
              </a:ln>
              <a:solidFill>
                <a:srgbClr val="FFFFFF"/>
              </a:solidFill>
              <a:effectLst/>
              <a:uLnTx/>
              <a:uFillTx/>
              <a:latin typeface="Inter"/>
              <a:ea typeface="Inter"/>
              <a:cs typeface="Inter"/>
              <a:sym typeface="Inter"/>
            </a:endParaRPr>
          </a:p>
        </p:txBody>
      </p:sp>
      <p:sp>
        <p:nvSpPr>
          <p:cNvPr id="226" name="Google Shape;226;p31"/>
          <p:cNvSpPr txBox="1"/>
          <p:nvPr/>
        </p:nvSpPr>
        <p:spPr>
          <a:xfrm>
            <a:off x="4639150" y="1795875"/>
            <a:ext cx="6819300" cy="400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srgbClr val="00105C"/>
                </a:solidFill>
                <a:effectLst/>
                <a:uLnTx/>
                <a:uFillTx/>
                <a:latin typeface="Inter"/>
                <a:ea typeface="Inter"/>
                <a:cs typeface="Inter"/>
                <a:sym typeface="Inter"/>
              </a:rPr>
              <a:t>KR1: </a:t>
            </a:r>
            <a:r>
              <a:rPr kumimoji="0" lang="en-GB" sz="1400" b="0" i="0" u="none" strike="noStrike" kern="0" cap="none" spc="0" normalizeH="0" baseline="0" noProof="0">
                <a:ln>
                  <a:noFill/>
                </a:ln>
                <a:solidFill>
                  <a:srgbClr val="00105C"/>
                </a:solidFill>
                <a:effectLst/>
                <a:uLnTx/>
                <a:uFillTx/>
                <a:latin typeface="Inter Medium"/>
                <a:ea typeface="Inter Medium"/>
                <a:cs typeface="Inter Medium"/>
                <a:sym typeface="Inter Medium"/>
              </a:rPr>
              <a:t>Achieve a reduction in average 1st response time from 40 mins to 10 min.</a:t>
            </a:r>
            <a:endParaRPr kumimoji="0" sz="1800" b="0" i="0" u="none" strike="noStrike" kern="0" cap="none" spc="0" normalizeH="0" baseline="0" noProof="0">
              <a:ln>
                <a:noFill/>
              </a:ln>
              <a:solidFill>
                <a:srgbClr val="00105C"/>
              </a:solidFill>
              <a:effectLst/>
              <a:uLnTx/>
              <a:uFillTx/>
              <a:latin typeface="Inter"/>
              <a:ea typeface="Inter"/>
              <a:cs typeface="Inter"/>
              <a:sym typeface="Inter"/>
            </a:endParaRPr>
          </a:p>
        </p:txBody>
      </p:sp>
      <p:sp>
        <p:nvSpPr>
          <p:cNvPr id="227" name="Google Shape;227;p31">
            <a:hlinkClick r:id="rId4"/>
          </p:cNvPr>
          <p:cNvSpPr/>
          <p:nvPr/>
        </p:nvSpPr>
        <p:spPr>
          <a:xfrm>
            <a:off x="4496350" y="2589475"/>
            <a:ext cx="7200000" cy="1321800"/>
          </a:xfrm>
          <a:prstGeom prst="roundRect">
            <a:avLst>
              <a:gd name="adj" fmla="val 10895"/>
            </a:avLst>
          </a:prstGeom>
          <a:solidFill>
            <a:srgbClr val="3464FF"/>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0" cap="none" spc="0" normalizeH="0" baseline="0" noProof="0">
                <a:ln>
                  <a:noFill/>
                </a:ln>
                <a:solidFill>
                  <a:srgbClr val="FFFFFF"/>
                </a:solidFill>
                <a:effectLst/>
                <a:uLnTx/>
                <a:uFillTx/>
                <a:latin typeface="Inter"/>
                <a:ea typeface="Inter"/>
                <a:cs typeface="Inter"/>
                <a:sym typeface="Inter"/>
              </a:rPr>
              <a:t>      </a:t>
            </a:r>
            <a:endParaRPr kumimoji="0" sz="1600" b="0" i="0" u="none" strike="noStrike" kern="0" cap="none" spc="0" normalizeH="0" baseline="0" noProof="0">
              <a:ln>
                <a:noFill/>
              </a:ln>
              <a:solidFill>
                <a:srgbClr val="FFFFFF"/>
              </a:solidFill>
              <a:effectLst/>
              <a:uLnTx/>
              <a:uFillTx/>
              <a:latin typeface="Inter"/>
              <a:ea typeface="Inter"/>
              <a:cs typeface="Inter"/>
              <a:sym typeface="Inter"/>
            </a:endParaRPr>
          </a:p>
        </p:txBody>
      </p:sp>
      <p:sp>
        <p:nvSpPr>
          <p:cNvPr id="228" name="Google Shape;228;p31">
            <a:hlinkClick r:id="rId4"/>
          </p:cNvPr>
          <p:cNvSpPr/>
          <p:nvPr/>
        </p:nvSpPr>
        <p:spPr>
          <a:xfrm>
            <a:off x="4496500" y="3561300"/>
            <a:ext cx="7200000" cy="475200"/>
          </a:xfrm>
          <a:prstGeom prst="roundRect">
            <a:avLst>
              <a:gd name="adj" fmla="val 16615"/>
            </a:avLst>
          </a:pr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0" cap="none" spc="0" normalizeH="0" baseline="0" noProof="0">
                <a:ln>
                  <a:noFill/>
                </a:ln>
                <a:solidFill>
                  <a:srgbClr val="FFFFFF"/>
                </a:solidFill>
                <a:effectLst/>
                <a:uLnTx/>
                <a:uFillTx/>
                <a:latin typeface="Inter"/>
                <a:ea typeface="Inter"/>
                <a:cs typeface="Inter"/>
                <a:sym typeface="Inter"/>
              </a:rPr>
              <a:t>      </a:t>
            </a:r>
            <a:endParaRPr kumimoji="0" sz="1600" b="0" i="0" u="none" strike="noStrike" kern="0" cap="none" spc="0" normalizeH="0" baseline="0" noProof="0">
              <a:ln>
                <a:noFill/>
              </a:ln>
              <a:solidFill>
                <a:srgbClr val="FFFFFF"/>
              </a:solidFill>
              <a:effectLst/>
              <a:uLnTx/>
              <a:uFillTx/>
              <a:latin typeface="Inter"/>
              <a:ea typeface="Inter"/>
              <a:cs typeface="Inter"/>
              <a:sym typeface="Inter"/>
            </a:endParaRPr>
          </a:p>
        </p:txBody>
      </p:sp>
      <p:sp>
        <p:nvSpPr>
          <p:cNvPr id="229" name="Google Shape;229;p31"/>
          <p:cNvSpPr txBox="1"/>
          <p:nvPr/>
        </p:nvSpPr>
        <p:spPr>
          <a:xfrm>
            <a:off x="4639150" y="2656900"/>
            <a:ext cx="6743100" cy="7863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1" u="none" strike="noStrike" kern="0" cap="none" spc="0" normalizeH="0" baseline="0" noProof="0">
                <a:ln>
                  <a:noFill/>
                </a:ln>
                <a:solidFill>
                  <a:srgbClr val="FFFFFF"/>
                </a:solidFill>
                <a:effectLst/>
                <a:uLnTx/>
                <a:uFillTx/>
                <a:latin typeface="Inter"/>
                <a:ea typeface="Inter"/>
                <a:cs typeface="Inter"/>
                <a:sym typeface="Inter"/>
              </a:rPr>
              <a:t>"Draft a clear, one-response guide for venue owners on generating and interpreting usage analytics”</a:t>
            </a:r>
            <a:endParaRPr kumimoji="0" sz="2000" b="0" i="1" u="none" strike="noStrike" kern="0" cap="none" spc="0" normalizeH="0" baseline="0" noProof="0">
              <a:ln>
                <a:noFill/>
              </a:ln>
              <a:solidFill>
                <a:srgbClr val="FFFFFF"/>
              </a:solidFill>
              <a:effectLst/>
              <a:uLnTx/>
              <a:uFillTx/>
              <a:latin typeface="Inter"/>
              <a:ea typeface="Inter"/>
              <a:cs typeface="Inter"/>
              <a:sym typeface="Inter"/>
            </a:endParaRPr>
          </a:p>
        </p:txBody>
      </p:sp>
      <p:sp>
        <p:nvSpPr>
          <p:cNvPr id="230" name="Google Shape;230;p31"/>
          <p:cNvSpPr txBox="1"/>
          <p:nvPr/>
        </p:nvSpPr>
        <p:spPr>
          <a:xfrm>
            <a:off x="4639150" y="3596100"/>
            <a:ext cx="6819300" cy="400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srgbClr val="00105C"/>
                </a:solidFill>
                <a:effectLst/>
                <a:uLnTx/>
                <a:uFillTx/>
                <a:latin typeface="Inter"/>
                <a:ea typeface="Inter"/>
                <a:cs typeface="Inter"/>
                <a:sym typeface="Inter"/>
              </a:rPr>
              <a:t>KR2: </a:t>
            </a:r>
            <a:r>
              <a:rPr kumimoji="0" lang="en-GB" sz="1400" b="0" i="0" u="none" strike="noStrike" kern="0" cap="none" spc="0" normalizeH="0" baseline="0" noProof="0">
                <a:ln>
                  <a:noFill/>
                </a:ln>
                <a:solidFill>
                  <a:srgbClr val="00105C"/>
                </a:solidFill>
                <a:effectLst/>
                <a:uLnTx/>
                <a:uFillTx/>
                <a:latin typeface="Inter Medium"/>
                <a:ea typeface="Inter Medium"/>
                <a:cs typeface="Inter Medium"/>
                <a:sym typeface="Inter Medium"/>
              </a:rPr>
              <a:t>Increase tickets resolved with &lt;2 responses from 45% to 55%.</a:t>
            </a:r>
            <a:endParaRPr kumimoji="0" sz="1800" b="0" i="0" u="none" strike="noStrike" kern="0" cap="none" spc="0" normalizeH="0" baseline="0" noProof="0">
              <a:ln>
                <a:noFill/>
              </a:ln>
              <a:solidFill>
                <a:srgbClr val="00105C"/>
              </a:solidFill>
              <a:effectLst/>
              <a:uLnTx/>
              <a:uFillTx/>
              <a:latin typeface="Inter"/>
              <a:ea typeface="Inter"/>
              <a:cs typeface="Inter"/>
              <a:sym typeface="Inter"/>
            </a:endParaRPr>
          </a:p>
        </p:txBody>
      </p:sp>
      <p:sp>
        <p:nvSpPr>
          <p:cNvPr id="231" name="Google Shape;231;p31">
            <a:hlinkClick r:id="rId4"/>
          </p:cNvPr>
          <p:cNvSpPr/>
          <p:nvPr/>
        </p:nvSpPr>
        <p:spPr>
          <a:xfrm>
            <a:off x="4496350" y="4396725"/>
            <a:ext cx="7200000" cy="1604100"/>
          </a:xfrm>
          <a:prstGeom prst="roundRect">
            <a:avLst>
              <a:gd name="adj" fmla="val 10895"/>
            </a:avLst>
          </a:prstGeom>
          <a:solidFill>
            <a:srgbClr val="3464FF"/>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0" cap="none" spc="0" normalizeH="0" baseline="0" noProof="0">
                <a:ln>
                  <a:noFill/>
                </a:ln>
                <a:solidFill>
                  <a:srgbClr val="FFFFFF"/>
                </a:solidFill>
                <a:effectLst/>
                <a:uLnTx/>
                <a:uFillTx/>
                <a:latin typeface="Inter"/>
                <a:ea typeface="Inter"/>
                <a:cs typeface="Inter"/>
                <a:sym typeface="Inter"/>
              </a:rPr>
              <a:t>      </a:t>
            </a:r>
            <a:endParaRPr kumimoji="0" sz="1600" b="0" i="0" u="none" strike="noStrike" kern="0" cap="none" spc="0" normalizeH="0" baseline="0" noProof="0">
              <a:ln>
                <a:noFill/>
              </a:ln>
              <a:solidFill>
                <a:srgbClr val="FFFFFF"/>
              </a:solidFill>
              <a:effectLst/>
              <a:uLnTx/>
              <a:uFillTx/>
              <a:latin typeface="Inter"/>
              <a:ea typeface="Inter"/>
              <a:cs typeface="Inter"/>
              <a:sym typeface="Inter"/>
            </a:endParaRPr>
          </a:p>
        </p:txBody>
      </p:sp>
      <p:sp>
        <p:nvSpPr>
          <p:cNvPr id="232" name="Google Shape;232;p31">
            <a:hlinkClick r:id="rId4"/>
          </p:cNvPr>
          <p:cNvSpPr/>
          <p:nvPr/>
        </p:nvSpPr>
        <p:spPr>
          <a:xfrm>
            <a:off x="4496500" y="5673325"/>
            <a:ext cx="7200000" cy="683700"/>
          </a:xfrm>
          <a:prstGeom prst="roundRect">
            <a:avLst>
              <a:gd name="adj" fmla="val 16615"/>
            </a:avLst>
          </a:pr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0" cap="none" spc="0" normalizeH="0" baseline="0" noProof="0">
                <a:ln>
                  <a:noFill/>
                </a:ln>
                <a:solidFill>
                  <a:srgbClr val="FFFFFF"/>
                </a:solidFill>
                <a:effectLst/>
                <a:uLnTx/>
                <a:uFillTx/>
                <a:latin typeface="Inter"/>
                <a:ea typeface="Inter"/>
                <a:cs typeface="Inter"/>
                <a:sym typeface="Inter"/>
              </a:rPr>
              <a:t>      </a:t>
            </a:r>
            <a:endParaRPr kumimoji="0" sz="1600" b="0" i="0" u="none" strike="noStrike" kern="0" cap="none" spc="0" normalizeH="0" baseline="0" noProof="0">
              <a:ln>
                <a:noFill/>
              </a:ln>
              <a:solidFill>
                <a:srgbClr val="FFFFFF"/>
              </a:solidFill>
              <a:effectLst/>
              <a:uLnTx/>
              <a:uFillTx/>
              <a:latin typeface="Inter"/>
              <a:ea typeface="Inter"/>
              <a:cs typeface="Inter"/>
              <a:sym typeface="Inter"/>
            </a:endParaRPr>
          </a:p>
        </p:txBody>
      </p:sp>
      <p:sp>
        <p:nvSpPr>
          <p:cNvPr id="233" name="Google Shape;233;p31"/>
          <p:cNvSpPr txBox="1"/>
          <p:nvPr/>
        </p:nvSpPr>
        <p:spPr>
          <a:xfrm>
            <a:off x="4639150" y="4464138"/>
            <a:ext cx="6914700" cy="1108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1" u="none" strike="noStrike" kern="0" cap="none" spc="0" normalizeH="0" baseline="0" noProof="0">
                <a:ln>
                  <a:noFill/>
                </a:ln>
                <a:solidFill>
                  <a:srgbClr val="FFFFFF"/>
                </a:solidFill>
                <a:effectLst/>
                <a:uLnTx/>
                <a:uFillTx/>
                <a:latin typeface="Inter"/>
                <a:ea typeface="Inter"/>
                <a:cs typeface="Inter"/>
                <a:sym typeface="Inter"/>
              </a:rPr>
              <a:t>"Create a checklist based on PII, anonymisation, and multilingual standards to ensure compliant support responses”</a:t>
            </a:r>
            <a:endParaRPr kumimoji="0" sz="2000" b="0" i="1" u="none" strike="noStrike" kern="0" cap="none" spc="0" normalizeH="0" baseline="0" noProof="0">
              <a:ln>
                <a:noFill/>
              </a:ln>
              <a:solidFill>
                <a:srgbClr val="FFFFFF"/>
              </a:solidFill>
              <a:effectLst/>
              <a:uLnTx/>
              <a:uFillTx/>
              <a:latin typeface="Inter"/>
              <a:ea typeface="Inter"/>
              <a:cs typeface="Inter"/>
              <a:sym typeface="Inter"/>
            </a:endParaRPr>
          </a:p>
        </p:txBody>
      </p:sp>
      <p:sp>
        <p:nvSpPr>
          <p:cNvPr id="234" name="Google Shape;234;p31"/>
          <p:cNvSpPr txBox="1"/>
          <p:nvPr/>
        </p:nvSpPr>
        <p:spPr>
          <a:xfrm>
            <a:off x="4639150" y="5708138"/>
            <a:ext cx="6819300" cy="6426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srgbClr val="00105C"/>
                </a:solidFill>
                <a:effectLst/>
                <a:uLnTx/>
                <a:uFillTx/>
                <a:latin typeface="Inter"/>
                <a:ea typeface="Inter"/>
                <a:cs typeface="Inter"/>
                <a:sym typeface="Inter"/>
              </a:rPr>
              <a:t>KR3: </a:t>
            </a:r>
            <a:r>
              <a:rPr kumimoji="0" lang="en-GB" sz="1400" b="0" i="0" u="none" strike="noStrike" kern="0" cap="none" spc="0" normalizeH="0" baseline="0" noProof="0">
                <a:ln>
                  <a:noFill/>
                </a:ln>
                <a:solidFill>
                  <a:srgbClr val="00105C"/>
                </a:solidFill>
                <a:effectLst/>
                <a:uLnTx/>
                <a:uFillTx/>
                <a:latin typeface="Inter Medium"/>
                <a:ea typeface="Inter Medium"/>
                <a:cs typeface="Inter Medium"/>
                <a:sym typeface="Inter Medium"/>
              </a:rPr>
              <a:t>Ensure all support responses meet PII, anonymisation, and multilingual standards.</a:t>
            </a:r>
            <a:endParaRPr kumimoji="0" sz="1800" b="0" i="0" u="none" strike="noStrike" kern="0" cap="none" spc="0" normalizeH="0" baseline="0" noProof="0">
              <a:ln>
                <a:noFill/>
              </a:ln>
              <a:solidFill>
                <a:srgbClr val="00105C"/>
              </a:solidFill>
              <a:effectLst/>
              <a:uLnTx/>
              <a:uFillTx/>
              <a:latin typeface="Inter Medium"/>
              <a:ea typeface="Inter Medium"/>
              <a:cs typeface="Inter Medium"/>
              <a:sym typeface="Inter Medium"/>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105C"/>
              </a:solidFill>
              <a:effectLst/>
              <a:uLnTx/>
              <a:uFillTx/>
              <a:latin typeface="Inter"/>
              <a:ea typeface="Inter"/>
              <a:cs typeface="Inter"/>
              <a:sym typeface="Inte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1F9FF"/>
        </a:solidFill>
        <a:effectLst/>
      </p:bgPr>
    </p:bg>
    <p:spTree>
      <p:nvGrpSpPr>
        <p:cNvPr id="1" name="Shape 239"/>
        <p:cNvGrpSpPr/>
        <p:nvPr/>
      </p:nvGrpSpPr>
      <p:grpSpPr>
        <a:xfrm>
          <a:off x="0" y="0"/>
          <a:ext cx="0" cy="0"/>
          <a:chOff x="0" y="0"/>
          <a:chExt cx="0" cy="0"/>
        </a:xfrm>
      </p:grpSpPr>
      <p:sp>
        <p:nvSpPr>
          <p:cNvPr id="240" name="Google Shape;240;p32"/>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23</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41" name="Google Shape;241;p32"/>
          <p:cNvSpPr/>
          <p:nvPr/>
        </p:nvSpPr>
        <p:spPr>
          <a:xfrm>
            <a:off x="3448500" y="2533075"/>
            <a:ext cx="5533800" cy="24630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205C"/>
              </a:buClr>
              <a:buSzPts val="1600"/>
              <a:buFont typeface="Tajawal Black"/>
              <a:buNone/>
              <a:tabLst/>
              <a:defRPr/>
            </a:pPr>
            <a:r>
              <a:rPr kumimoji="0" lang="en-GB" sz="4500" b="1" i="0" u="none" strike="noStrike" kern="0" cap="none" spc="0" normalizeH="0" baseline="0" noProof="0">
                <a:ln>
                  <a:noFill/>
                </a:ln>
                <a:solidFill>
                  <a:srgbClr val="3464FF"/>
                </a:solidFill>
                <a:effectLst/>
                <a:uLnTx/>
                <a:uFillTx/>
                <a:latin typeface="Inter"/>
                <a:ea typeface="Inter"/>
                <a:cs typeface="Inter"/>
                <a:sym typeface="Inter"/>
              </a:rPr>
              <a:t>AI &amp; Automation</a:t>
            </a:r>
            <a:br>
              <a:rPr kumimoji="0" lang="en-GB" sz="4500" b="1" i="0" u="none" strike="noStrike" kern="0" cap="none" spc="0" normalizeH="0" baseline="0" noProof="0">
                <a:ln>
                  <a:noFill/>
                </a:ln>
                <a:solidFill>
                  <a:srgbClr val="3464FF"/>
                </a:solidFill>
                <a:effectLst/>
                <a:uLnTx/>
                <a:uFillTx/>
                <a:latin typeface="Inter"/>
                <a:ea typeface="Inter"/>
                <a:cs typeface="Inter"/>
                <a:sym typeface="Inter"/>
              </a:rPr>
            </a:br>
            <a:r>
              <a:rPr kumimoji="0" lang="en-GB" sz="4500" b="1" i="0" u="none" strike="noStrike" kern="0" cap="none" spc="0" normalizeH="0" baseline="0" noProof="0">
                <a:ln>
                  <a:noFill/>
                </a:ln>
                <a:solidFill>
                  <a:srgbClr val="3464FF"/>
                </a:solidFill>
                <a:effectLst/>
                <a:uLnTx/>
                <a:uFillTx/>
                <a:latin typeface="Inter"/>
                <a:ea typeface="Inter"/>
                <a:cs typeface="Inter"/>
                <a:sym typeface="Inter"/>
              </a:rPr>
              <a:t>for SMB Operations</a:t>
            </a:r>
            <a:endParaRPr kumimoji="0" sz="4500" b="1" i="0" u="none" strike="noStrike" kern="0" cap="none" spc="0" normalizeH="0" baseline="0" noProof="0">
              <a:ln>
                <a:noFill/>
              </a:ln>
              <a:solidFill>
                <a:srgbClr val="3464FF"/>
              </a:solidFill>
              <a:effectLst/>
              <a:uLnTx/>
              <a:uFillTx/>
              <a:latin typeface="Inter"/>
              <a:ea typeface="Inter"/>
              <a:cs typeface="Inter"/>
              <a:sym typeface="Inte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3"/>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24</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pic>
        <p:nvPicPr>
          <p:cNvPr id="248" name="Google Shape;248;p33"/>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1F9FF"/>
        </a:solidFill>
        <a:effectLst/>
      </p:bgPr>
    </p:bg>
    <p:spTree>
      <p:nvGrpSpPr>
        <p:cNvPr id="1" name="Shape 252"/>
        <p:cNvGrpSpPr/>
        <p:nvPr/>
      </p:nvGrpSpPr>
      <p:grpSpPr>
        <a:xfrm>
          <a:off x="0" y="0"/>
          <a:ext cx="0" cy="0"/>
          <a:chOff x="0" y="0"/>
          <a:chExt cx="0" cy="0"/>
        </a:xfrm>
      </p:grpSpPr>
      <p:sp>
        <p:nvSpPr>
          <p:cNvPr id="253" name="Google Shape;253;p34"/>
          <p:cNvSpPr/>
          <p:nvPr/>
        </p:nvSpPr>
        <p:spPr>
          <a:xfrm>
            <a:off x="-1" y="0"/>
            <a:ext cx="3971400" cy="6858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254" name="Google Shape;254;p34"/>
          <p:cNvPicPr preferRelativeResize="0"/>
          <p:nvPr/>
        </p:nvPicPr>
        <p:blipFill rotWithShape="1">
          <a:blip r:embed="rId3">
            <a:alphaModFix/>
          </a:blip>
          <a:srcRect/>
          <a:stretch/>
        </p:blipFill>
        <p:spPr>
          <a:xfrm>
            <a:off x="259338" y="5812199"/>
            <a:ext cx="683625" cy="683625"/>
          </a:xfrm>
          <a:prstGeom prst="rect">
            <a:avLst/>
          </a:prstGeom>
          <a:noFill/>
          <a:ln>
            <a:noFill/>
          </a:ln>
        </p:spPr>
      </p:pic>
      <p:sp>
        <p:nvSpPr>
          <p:cNvPr id="255" name="Google Shape;255;p34"/>
          <p:cNvSpPr/>
          <p:nvPr/>
        </p:nvSpPr>
        <p:spPr>
          <a:xfrm>
            <a:off x="-2439125" y="1104725"/>
            <a:ext cx="2154900" cy="1378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6" name="Google Shape;256;p34"/>
          <p:cNvSpPr/>
          <p:nvPr/>
        </p:nvSpPr>
        <p:spPr>
          <a:xfrm>
            <a:off x="-2439125" y="524475"/>
            <a:ext cx="2380200" cy="2463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205C"/>
              </a:buClr>
              <a:buSzPts val="1600"/>
              <a:buFont typeface="Tajawal Black"/>
              <a:buNone/>
              <a:tabLst/>
              <a:defRPr/>
            </a:pPr>
            <a:r>
              <a:rPr kumimoji="0" lang="en-GB" sz="1600" b="1" i="0" u="none" strike="noStrike" kern="0" cap="none" spc="0" normalizeH="0" baseline="0" noProof="0">
                <a:ln>
                  <a:noFill/>
                </a:ln>
                <a:solidFill>
                  <a:srgbClr val="00205C"/>
                </a:solidFill>
                <a:effectLst/>
                <a:uLnTx/>
                <a:uFillTx/>
                <a:latin typeface="Tajawal Black"/>
                <a:ea typeface="Tajawal Black"/>
                <a:cs typeface="Tajawal Black"/>
                <a:sym typeface="Tajawal Black"/>
              </a:rPr>
              <a:t>Prompting your imagination</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7" name="Google Shape;257;p34"/>
          <p:cNvSpPr txBox="1"/>
          <p:nvPr/>
        </p:nvSpPr>
        <p:spPr>
          <a:xfrm>
            <a:off x="339374" y="1589550"/>
            <a:ext cx="3311700" cy="24321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GB" sz="2000" b="1" i="0" u="none" strike="noStrike" kern="0" cap="none" spc="0" normalizeH="0" baseline="0" noProof="0">
                <a:ln>
                  <a:noFill/>
                </a:ln>
                <a:solidFill>
                  <a:srgbClr val="00205C"/>
                </a:solidFill>
                <a:effectLst/>
                <a:uLnTx/>
                <a:uFillTx/>
                <a:latin typeface="Inter"/>
                <a:ea typeface="Inter"/>
                <a:cs typeface="Inter"/>
                <a:sym typeface="Inter"/>
              </a:rPr>
              <a:t>Objective -&gt; </a:t>
            </a:r>
            <a:endParaRPr kumimoji="0" sz="2000" b="1" i="0" u="none" strike="noStrike" kern="0" cap="none" spc="0" normalizeH="0" baseline="0" noProof="0">
              <a:ln>
                <a:noFill/>
              </a:ln>
              <a:solidFill>
                <a:srgbClr val="00205C"/>
              </a:solidFill>
              <a:effectLst/>
              <a:uLnTx/>
              <a:uFillTx/>
              <a:latin typeface="Inter"/>
              <a:ea typeface="Inter"/>
              <a:cs typeface="Inter"/>
              <a:sym typeface="Inter"/>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GB" sz="2000" b="0" i="0" u="none" strike="noStrike" kern="0" cap="none" spc="0" normalizeH="0" baseline="0" noProof="0">
                <a:ln>
                  <a:noFill/>
                </a:ln>
                <a:solidFill>
                  <a:srgbClr val="00205C"/>
                </a:solidFill>
                <a:effectLst/>
                <a:uLnTx/>
                <a:uFillTx/>
                <a:latin typeface="Inter Medium"/>
                <a:ea typeface="Inter Medium"/>
                <a:cs typeface="Inter Medium"/>
                <a:sym typeface="Inter Medium"/>
              </a:rPr>
              <a:t>Leverage AI to refine and bolster sales outreach, enhancing lead generation and conversion rates for SME clients in the next quarter.</a:t>
            </a:r>
            <a:endParaRPr kumimoji="0" sz="2000" b="1" i="0" u="none" strike="noStrike" kern="0" cap="none" spc="0" normalizeH="0" baseline="0" noProof="0">
              <a:ln>
                <a:noFill/>
              </a:ln>
              <a:solidFill>
                <a:srgbClr val="00205C"/>
              </a:solidFill>
              <a:effectLst/>
              <a:uLnTx/>
              <a:uFillTx/>
              <a:latin typeface="Inter"/>
              <a:ea typeface="Inter"/>
              <a:cs typeface="Inter"/>
              <a:sym typeface="Inter"/>
            </a:endParaRPr>
          </a:p>
        </p:txBody>
      </p:sp>
      <p:sp>
        <p:nvSpPr>
          <p:cNvPr id="258" name="Google Shape;258;p34">
            <a:hlinkClick r:id="rId4"/>
          </p:cNvPr>
          <p:cNvSpPr/>
          <p:nvPr/>
        </p:nvSpPr>
        <p:spPr>
          <a:xfrm>
            <a:off x="4496350" y="493975"/>
            <a:ext cx="7200000" cy="1378200"/>
          </a:xfrm>
          <a:prstGeom prst="roundRect">
            <a:avLst>
              <a:gd name="adj" fmla="val 10895"/>
            </a:avLst>
          </a:prstGeom>
          <a:solidFill>
            <a:srgbClr val="3464FF"/>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0" cap="none" spc="0" normalizeH="0" baseline="0" noProof="0">
                <a:ln>
                  <a:noFill/>
                </a:ln>
                <a:solidFill>
                  <a:srgbClr val="FFFFFF"/>
                </a:solidFill>
                <a:effectLst/>
                <a:uLnTx/>
                <a:uFillTx/>
                <a:latin typeface="Inter"/>
                <a:ea typeface="Inter"/>
                <a:cs typeface="Inter"/>
                <a:sym typeface="Inter"/>
              </a:rPr>
              <a:t>      </a:t>
            </a:r>
            <a:endParaRPr kumimoji="0" sz="1600" b="0" i="0" u="none" strike="noStrike" kern="0" cap="none" spc="0" normalizeH="0" baseline="0" noProof="0">
              <a:ln>
                <a:noFill/>
              </a:ln>
              <a:solidFill>
                <a:srgbClr val="FFFFFF"/>
              </a:solidFill>
              <a:effectLst/>
              <a:uLnTx/>
              <a:uFillTx/>
              <a:latin typeface="Inter"/>
              <a:ea typeface="Inter"/>
              <a:cs typeface="Inter"/>
              <a:sym typeface="Inter"/>
            </a:endParaRPr>
          </a:p>
        </p:txBody>
      </p:sp>
      <p:sp>
        <p:nvSpPr>
          <p:cNvPr id="259" name="Google Shape;259;p34">
            <a:hlinkClick r:id="rId4"/>
          </p:cNvPr>
          <p:cNvSpPr/>
          <p:nvPr/>
        </p:nvSpPr>
        <p:spPr>
          <a:xfrm>
            <a:off x="4496500" y="1456272"/>
            <a:ext cx="7200000" cy="474600"/>
          </a:xfrm>
          <a:prstGeom prst="roundRect">
            <a:avLst>
              <a:gd name="adj" fmla="val 16615"/>
            </a:avLst>
          </a:pr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0" cap="none" spc="0" normalizeH="0" baseline="0" noProof="0">
                <a:ln>
                  <a:noFill/>
                </a:ln>
                <a:solidFill>
                  <a:srgbClr val="FFFFFF"/>
                </a:solidFill>
                <a:effectLst/>
                <a:uLnTx/>
                <a:uFillTx/>
                <a:latin typeface="Inter"/>
                <a:ea typeface="Inter"/>
                <a:cs typeface="Inter"/>
                <a:sym typeface="Inter"/>
              </a:rPr>
              <a:t>      </a:t>
            </a:r>
            <a:endParaRPr kumimoji="0" sz="1600" b="0" i="0" u="none" strike="noStrike" kern="0" cap="none" spc="0" normalizeH="0" baseline="0" noProof="0">
              <a:ln>
                <a:noFill/>
              </a:ln>
              <a:solidFill>
                <a:srgbClr val="FFFFFF"/>
              </a:solidFill>
              <a:effectLst/>
              <a:uLnTx/>
              <a:uFillTx/>
              <a:latin typeface="Inter"/>
              <a:ea typeface="Inter"/>
              <a:cs typeface="Inter"/>
              <a:sym typeface="Inter"/>
            </a:endParaRPr>
          </a:p>
        </p:txBody>
      </p:sp>
      <p:sp>
        <p:nvSpPr>
          <p:cNvPr id="260" name="Google Shape;260;p34"/>
          <p:cNvSpPr txBox="1"/>
          <p:nvPr/>
        </p:nvSpPr>
        <p:spPr>
          <a:xfrm>
            <a:off x="4639150" y="561400"/>
            <a:ext cx="6914700" cy="8004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1" u="none" strike="noStrike" kern="0" cap="none" spc="0" normalizeH="0" baseline="0" noProof="0">
                <a:ln>
                  <a:noFill/>
                </a:ln>
                <a:solidFill>
                  <a:srgbClr val="FFFFFF"/>
                </a:solidFill>
                <a:effectLst/>
                <a:uLnTx/>
                <a:uFillTx/>
                <a:latin typeface="Inter"/>
                <a:ea typeface="Inter"/>
                <a:cs typeface="Inter"/>
                <a:sym typeface="Inter"/>
              </a:rPr>
              <a:t>“Highlight core features that would grab the immediate attention of SME clients in a cold email”</a:t>
            </a:r>
            <a:endParaRPr kumimoji="0" sz="2000" b="0" i="1" u="none" strike="noStrike" kern="0" cap="none" spc="0" normalizeH="0" baseline="0" noProof="0">
              <a:ln>
                <a:noFill/>
              </a:ln>
              <a:solidFill>
                <a:srgbClr val="FFFFFF"/>
              </a:solidFill>
              <a:effectLst/>
              <a:uLnTx/>
              <a:uFillTx/>
              <a:latin typeface="Inter"/>
              <a:ea typeface="Inter"/>
              <a:cs typeface="Inter"/>
              <a:sym typeface="Inter"/>
            </a:endParaRPr>
          </a:p>
        </p:txBody>
      </p:sp>
      <p:sp>
        <p:nvSpPr>
          <p:cNvPr id="261" name="Google Shape;261;p34"/>
          <p:cNvSpPr txBox="1"/>
          <p:nvPr/>
        </p:nvSpPr>
        <p:spPr>
          <a:xfrm>
            <a:off x="4639150" y="1491075"/>
            <a:ext cx="6981300" cy="400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srgbClr val="00105C"/>
                </a:solidFill>
                <a:effectLst/>
                <a:uLnTx/>
                <a:uFillTx/>
                <a:latin typeface="Inter"/>
                <a:ea typeface="Inter"/>
                <a:cs typeface="Inter"/>
                <a:sym typeface="Inter"/>
              </a:rPr>
              <a:t>KR1: </a:t>
            </a:r>
            <a:r>
              <a:rPr kumimoji="0" lang="en-GB" sz="1400" b="0" i="0" u="none" strike="noStrike" kern="0" cap="none" spc="0" normalizeH="0" baseline="0" noProof="0">
                <a:ln>
                  <a:noFill/>
                </a:ln>
                <a:solidFill>
                  <a:srgbClr val="00105C"/>
                </a:solidFill>
                <a:effectLst/>
                <a:uLnTx/>
                <a:uFillTx/>
                <a:latin typeface="Inter Medium"/>
                <a:ea typeface="Inter Medium"/>
                <a:cs typeface="Inter Medium"/>
                <a:sym typeface="Inter Medium"/>
              </a:rPr>
              <a:t>Use AI to optimise cold emails, aiming for a 15% boost in open rates.</a:t>
            </a:r>
            <a:endParaRPr kumimoji="0" sz="1800" b="0" i="0" u="none" strike="noStrike" kern="0" cap="none" spc="0" normalizeH="0" baseline="0" noProof="0">
              <a:ln>
                <a:noFill/>
              </a:ln>
              <a:solidFill>
                <a:srgbClr val="00105C"/>
              </a:solidFill>
              <a:effectLst/>
              <a:uLnTx/>
              <a:uFillTx/>
              <a:latin typeface="Inter"/>
              <a:ea typeface="Inter"/>
              <a:cs typeface="Inter"/>
              <a:sym typeface="Inter"/>
            </a:endParaRPr>
          </a:p>
        </p:txBody>
      </p:sp>
      <p:sp>
        <p:nvSpPr>
          <p:cNvPr id="262" name="Google Shape;262;p34">
            <a:hlinkClick r:id="rId4"/>
          </p:cNvPr>
          <p:cNvSpPr/>
          <p:nvPr/>
        </p:nvSpPr>
        <p:spPr>
          <a:xfrm>
            <a:off x="4496350" y="2437075"/>
            <a:ext cx="7200000" cy="1321800"/>
          </a:xfrm>
          <a:prstGeom prst="roundRect">
            <a:avLst>
              <a:gd name="adj" fmla="val 10895"/>
            </a:avLst>
          </a:prstGeom>
          <a:solidFill>
            <a:srgbClr val="3464FF"/>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0" cap="none" spc="0" normalizeH="0" baseline="0" noProof="0">
                <a:ln>
                  <a:noFill/>
                </a:ln>
                <a:solidFill>
                  <a:srgbClr val="FFFFFF"/>
                </a:solidFill>
                <a:effectLst/>
                <a:uLnTx/>
                <a:uFillTx/>
                <a:latin typeface="Inter"/>
                <a:ea typeface="Inter"/>
                <a:cs typeface="Inter"/>
                <a:sym typeface="Inter"/>
              </a:rPr>
              <a:t>      </a:t>
            </a:r>
            <a:endParaRPr kumimoji="0" sz="1600" b="0" i="0" u="none" strike="noStrike" kern="0" cap="none" spc="0" normalizeH="0" baseline="0" noProof="0">
              <a:ln>
                <a:noFill/>
              </a:ln>
              <a:solidFill>
                <a:srgbClr val="FFFFFF"/>
              </a:solidFill>
              <a:effectLst/>
              <a:uLnTx/>
              <a:uFillTx/>
              <a:latin typeface="Inter"/>
              <a:ea typeface="Inter"/>
              <a:cs typeface="Inter"/>
              <a:sym typeface="Inter"/>
            </a:endParaRPr>
          </a:p>
        </p:txBody>
      </p:sp>
      <p:sp>
        <p:nvSpPr>
          <p:cNvPr id="263" name="Google Shape;263;p34">
            <a:hlinkClick r:id="rId4"/>
          </p:cNvPr>
          <p:cNvSpPr/>
          <p:nvPr/>
        </p:nvSpPr>
        <p:spPr>
          <a:xfrm>
            <a:off x="4496500" y="3151725"/>
            <a:ext cx="7200000" cy="684000"/>
          </a:xfrm>
          <a:prstGeom prst="roundRect">
            <a:avLst>
              <a:gd name="adj" fmla="val 16615"/>
            </a:avLst>
          </a:pr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0" cap="none" spc="0" normalizeH="0" baseline="0" noProof="0">
                <a:ln>
                  <a:noFill/>
                </a:ln>
                <a:solidFill>
                  <a:srgbClr val="FFFFFF"/>
                </a:solidFill>
                <a:effectLst/>
                <a:uLnTx/>
                <a:uFillTx/>
                <a:latin typeface="Inter"/>
                <a:ea typeface="Inter"/>
                <a:cs typeface="Inter"/>
                <a:sym typeface="Inter"/>
              </a:rPr>
              <a:t>      </a:t>
            </a:r>
            <a:endParaRPr kumimoji="0" sz="1600" b="0" i="0" u="none" strike="noStrike" kern="0" cap="none" spc="0" normalizeH="0" baseline="0" noProof="0">
              <a:ln>
                <a:noFill/>
              </a:ln>
              <a:solidFill>
                <a:srgbClr val="FFFFFF"/>
              </a:solidFill>
              <a:effectLst/>
              <a:uLnTx/>
              <a:uFillTx/>
              <a:latin typeface="Inter"/>
              <a:ea typeface="Inter"/>
              <a:cs typeface="Inter"/>
              <a:sym typeface="Inter"/>
            </a:endParaRPr>
          </a:p>
        </p:txBody>
      </p:sp>
      <p:sp>
        <p:nvSpPr>
          <p:cNvPr id="264" name="Google Shape;264;p34"/>
          <p:cNvSpPr txBox="1"/>
          <p:nvPr/>
        </p:nvSpPr>
        <p:spPr>
          <a:xfrm>
            <a:off x="4639150" y="2504500"/>
            <a:ext cx="67431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1" u="none" strike="noStrike" kern="0" cap="none" spc="0" normalizeH="0" baseline="0" noProof="0">
                <a:ln>
                  <a:noFill/>
                </a:ln>
                <a:solidFill>
                  <a:srgbClr val="FFFFFF"/>
                </a:solidFill>
                <a:effectLst/>
                <a:uLnTx/>
                <a:uFillTx/>
                <a:latin typeface="Tajawal"/>
                <a:ea typeface="Tajawal"/>
                <a:cs typeface="Tajawal"/>
                <a:sym typeface="Tajawal"/>
              </a:rPr>
              <a:t>“Create email subject lines based on key benefits”</a:t>
            </a:r>
            <a:endParaRPr kumimoji="0" sz="2000" b="0" i="1" u="none" strike="noStrike" kern="0" cap="none" spc="0" normalizeH="0" baseline="0" noProof="0">
              <a:ln>
                <a:noFill/>
              </a:ln>
              <a:solidFill>
                <a:srgbClr val="FFFFFF"/>
              </a:solidFill>
              <a:effectLst/>
              <a:uLnTx/>
              <a:uFillTx/>
              <a:latin typeface="Inter"/>
              <a:ea typeface="Inter"/>
              <a:cs typeface="Inter"/>
              <a:sym typeface="Inter"/>
            </a:endParaRPr>
          </a:p>
        </p:txBody>
      </p:sp>
      <p:sp>
        <p:nvSpPr>
          <p:cNvPr id="265" name="Google Shape;265;p34"/>
          <p:cNvSpPr txBox="1"/>
          <p:nvPr/>
        </p:nvSpPr>
        <p:spPr>
          <a:xfrm>
            <a:off x="4639150" y="3186525"/>
            <a:ext cx="6981300" cy="6156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srgbClr val="00105C"/>
                </a:solidFill>
                <a:effectLst/>
                <a:uLnTx/>
                <a:uFillTx/>
                <a:latin typeface="Inter"/>
                <a:ea typeface="Inter"/>
                <a:cs typeface="Inter"/>
                <a:sym typeface="Inter"/>
              </a:rPr>
              <a:t>KR2: </a:t>
            </a:r>
            <a:r>
              <a:rPr kumimoji="0" lang="en-GB" sz="1400" b="0" i="0" u="none" strike="noStrike" kern="0" cap="none" spc="0" normalizeH="0" baseline="0" noProof="0">
                <a:ln>
                  <a:noFill/>
                </a:ln>
                <a:solidFill>
                  <a:srgbClr val="00105C"/>
                </a:solidFill>
                <a:effectLst/>
                <a:uLnTx/>
                <a:uFillTx/>
                <a:latin typeface="Inter Medium"/>
                <a:ea typeface="Inter Medium"/>
                <a:cs typeface="Inter Medium"/>
                <a:sym typeface="Inter Medium"/>
              </a:rPr>
              <a:t>Improve the CTR of email campaigns targeting SME clients by 15% through AI-driven subject line optimisation.</a:t>
            </a:r>
            <a:endParaRPr kumimoji="0" sz="1800" b="0" i="0" u="none" strike="noStrike" kern="0" cap="none" spc="0" normalizeH="0" baseline="0" noProof="0">
              <a:ln>
                <a:noFill/>
              </a:ln>
              <a:solidFill>
                <a:srgbClr val="00105C"/>
              </a:solidFill>
              <a:effectLst/>
              <a:uLnTx/>
              <a:uFillTx/>
              <a:latin typeface="Inter"/>
              <a:ea typeface="Inter"/>
              <a:cs typeface="Inter"/>
              <a:sym typeface="Inter"/>
            </a:endParaRPr>
          </a:p>
        </p:txBody>
      </p:sp>
      <p:sp>
        <p:nvSpPr>
          <p:cNvPr id="266" name="Google Shape;266;p34">
            <a:hlinkClick r:id="rId4"/>
          </p:cNvPr>
          <p:cNvSpPr/>
          <p:nvPr/>
        </p:nvSpPr>
        <p:spPr>
          <a:xfrm>
            <a:off x="4496350" y="4320525"/>
            <a:ext cx="7200000" cy="1604100"/>
          </a:xfrm>
          <a:prstGeom prst="roundRect">
            <a:avLst>
              <a:gd name="adj" fmla="val 10895"/>
            </a:avLst>
          </a:prstGeom>
          <a:solidFill>
            <a:srgbClr val="3464FF"/>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0" cap="none" spc="0" normalizeH="0" baseline="0" noProof="0">
                <a:ln>
                  <a:noFill/>
                </a:ln>
                <a:solidFill>
                  <a:srgbClr val="FFFFFF"/>
                </a:solidFill>
                <a:effectLst/>
                <a:uLnTx/>
                <a:uFillTx/>
                <a:latin typeface="Inter"/>
                <a:ea typeface="Inter"/>
                <a:cs typeface="Inter"/>
                <a:sym typeface="Inter"/>
              </a:rPr>
              <a:t>      </a:t>
            </a:r>
            <a:endParaRPr kumimoji="0" sz="1600" b="0" i="0" u="none" strike="noStrike" kern="0" cap="none" spc="0" normalizeH="0" baseline="0" noProof="0">
              <a:ln>
                <a:noFill/>
              </a:ln>
              <a:solidFill>
                <a:srgbClr val="FFFFFF"/>
              </a:solidFill>
              <a:effectLst/>
              <a:uLnTx/>
              <a:uFillTx/>
              <a:latin typeface="Inter"/>
              <a:ea typeface="Inter"/>
              <a:cs typeface="Inter"/>
              <a:sym typeface="Inter"/>
            </a:endParaRPr>
          </a:p>
        </p:txBody>
      </p:sp>
      <p:sp>
        <p:nvSpPr>
          <p:cNvPr id="267" name="Google Shape;267;p34">
            <a:hlinkClick r:id="rId4"/>
          </p:cNvPr>
          <p:cNvSpPr/>
          <p:nvPr/>
        </p:nvSpPr>
        <p:spPr>
          <a:xfrm>
            <a:off x="4496500" y="5359000"/>
            <a:ext cx="7200000" cy="683700"/>
          </a:xfrm>
          <a:prstGeom prst="roundRect">
            <a:avLst>
              <a:gd name="adj" fmla="val 16615"/>
            </a:avLst>
          </a:pr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0" cap="none" spc="0" normalizeH="0" baseline="0" noProof="0">
                <a:ln>
                  <a:noFill/>
                </a:ln>
                <a:solidFill>
                  <a:srgbClr val="FFFFFF"/>
                </a:solidFill>
                <a:effectLst/>
                <a:uLnTx/>
                <a:uFillTx/>
                <a:latin typeface="Inter"/>
                <a:ea typeface="Inter"/>
                <a:cs typeface="Inter"/>
                <a:sym typeface="Inter"/>
              </a:rPr>
              <a:t>      </a:t>
            </a:r>
            <a:endParaRPr kumimoji="0" sz="1600" b="0" i="0" u="none" strike="noStrike" kern="0" cap="none" spc="0" normalizeH="0" baseline="0" noProof="0">
              <a:ln>
                <a:noFill/>
              </a:ln>
              <a:solidFill>
                <a:srgbClr val="FFFFFF"/>
              </a:solidFill>
              <a:effectLst/>
              <a:uLnTx/>
              <a:uFillTx/>
              <a:latin typeface="Inter"/>
              <a:ea typeface="Inter"/>
              <a:cs typeface="Inter"/>
              <a:sym typeface="Inter"/>
            </a:endParaRPr>
          </a:p>
        </p:txBody>
      </p:sp>
      <p:sp>
        <p:nvSpPr>
          <p:cNvPr id="268" name="Google Shape;268;p34"/>
          <p:cNvSpPr txBox="1"/>
          <p:nvPr/>
        </p:nvSpPr>
        <p:spPr>
          <a:xfrm>
            <a:off x="4639150" y="4387938"/>
            <a:ext cx="6914700" cy="8619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1" u="none" strike="noStrike" kern="0" cap="none" spc="0" normalizeH="0" baseline="0" noProof="0">
                <a:ln>
                  <a:noFill/>
                </a:ln>
                <a:solidFill>
                  <a:srgbClr val="FFFFFF"/>
                </a:solidFill>
                <a:effectLst/>
                <a:uLnTx/>
                <a:uFillTx/>
                <a:latin typeface="Tajawal"/>
                <a:ea typeface="Tajawal"/>
                <a:cs typeface="Tajawal"/>
                <a:sym typeface="Tajawal"/>
              </a:rPr>
              <a:t>"Tell me the benefits of [Your Company Product] which will attract new leads”</a:t>
            </a:r>
            <a:endParaRPr kumimoji="0" sz="2000" b="0" i="1" u="none" strike="noStrike" kern="0" cap="none" spc="0" normalizeH="0" baseline="0" noProof="0">
              <a:ln>
                <a:noFill/>
              </a:ln>
              <a:solidFill>
                <a:srgbClr val="FFFFFF"/>
              </a:solidFill>
              <a:effectLst/>
              <a:uLnTx/>
              <a:uFillTx/>
              <a:latin typeface="Inter"/>
              <a:ea typeface="Inter"/>
              <a:cs typeface="Inter"/>
              <a:sym typeface="Inter"/>
            </a:endParaRPr>
          </a:p>
        </p:txBody>
      </p:sp>
      <p:sp>
        <p:nvSpPr>
          <p:cNvPr id="269" name="Google Shape;269;p34"/>
          <p:cNvSpPr txBox="1"/>
          <p:nvPr/>
        </p:nvSpPr>
        <p:spPr>
          <a:xfrm>
            <a:off x="4639150" y="5393825"/>
            <a:ext cx="6914700" cy="6426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srgbClr val="00105C"/>
                </a:solidFill>
                <a:effectLst/>
                <a:uLnTx/>
                <a:uFillTx/>
                <a:latin typeface="Inter"/>
                <a:ea typeface="Inter"/>
                <a:cs typeface="Inter"/>
                <a:sym typeface="Inter"/>
              </a:rPr>
              <a:t>KR3: </a:t>
            </a:r>
            <a:r>
              <a:rPr kumimoji="0" lang="en-GB" sz="1400" b="0" i="0" u="none" strike="noStrike" kern="0" cap="none" spc="0" normalizeH="0" baseline="0" noProof="0">
                <a:ln>
                  <a:noFill/>
                </a:ln>
                <a:solidFill>
                  <a:srgbClr val="00105C"/>
                </a:solidFill>
                <a:effectLst/>
                <a:uLnTx/>
                <a:uFillTx/>
                <a:latin typeface="Inter Medium"/>
                <a:ea typeface="Inter Medium"/>
                <a:cs typeface="Inter Medium"/>
                <a:sym typeface="Inter Medium"/>
              </a:rPr>
              <a:t>Harness AI for generating high-potential Wifi Sponsorship leads, with a 10% conversion goal.</a:t>
            </a:r>
            <a:endParaRPr kumimoji="0" sz="1800" b="0" i="0" u="none" strike="noStrike" kern="0" cap="none" spc="0" normalizeH="0" baseline="0" noProof="0">
              <a:ln>
                <a:noFill/>
              </a:ln>
              <a:solidFill>
                <a:srgbClr val="00105C"/>
              </a:solidFill>
              <a:effectLst/>
              <a:uLnTx/>
              <a:uFillTx/>
              <a:latin typeface="Inter Medium"/>
              <a:ea typeface="Inter Medium"/>
              <a:cs typeface="Inter Medium"/>
              <a:sym typeface="Inter Medium"/>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105C"/>
              </a:solidFill>
              <a:effectLst/>
              <a:uLnTx/>
              <a:uFillTx/>
              <a:latin typeface="Inter"/>
              <a:ea typeface="Inter"/>
              <a:cs typeface="Inter"/>
              <a:sym typeface="Inter"/>
            </a:endParaRPr>
          </a:p>
        </p:txBody>
      </p:sp>
      <p:sp>
        <p:nvSpPr>
          <p:cNvPr id="270" name="Google Shape;270;p34"/>
          <p:cNvSpPr/>
          <p:nvPr/>
        </p:nvSpPr>
        <p:spPr>
          <a:xfrm>
            <a:off x="329850" y="278175"/>
            <a:ext cx="3641400" cy="2463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205C"/>
              </a:buClr>
              <a:buSzPts val="1600"/>
              <a:buFont typeface="Tajawal Black"/>
              <a:buNone/>
              <a:tabLst/>
              <a:defRPr/>
            </a:pPr>
            <a:r>
              <a:rPr kumimoji="0" lang="en-GB" sz="3000" b="1" i="0" u="none" strike="noStrike" kern="0" cap="none" spc="0" normalizeH="0" baseline="0" noProof="0">
                <a:ln>
                  <a:noFill/>
                </a:ln>
                <a:solidFill>
                  <a:srgbClr val="3464FF"/>
                </a:solidFill>
                <a:effectLst/>
                <a:uLnTx/>
                <a:uFillTx/>
                <a:latin typeface="Inter"/>
                <a:ea typeface="Inter"/>
                <a:cs typeface="Inter"/>
                <a:sym typeface="Inter"/>
              </a:rPr>
              <a:t>Sales</a:t>
            </a:r>
            <a:endParaRPr kumimoji="0" sz="3000" b="1" i="0" u="none" strike="noStrike" kern="0" cap="none" spc="0" normalizeH="0" baseline="0" noProof="0">
              <a:ln>
                <a:noFill/>
              </a:ln>
              <a:solidFill>
                <a:srgbClr val="3464FF"/>
              </a:solidFill>
              <a:effectLst/>
              <a:uLnTx/>
              <a:uFillTx/>
              <a:latin typeface="Inter"/>
              <a:ea typeface="Inter"/>
              <a:cs typeface="Inter"/>
              <a:sym typeface="Inte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35"/>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26</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pic>
        <p:nvPicPr>
          <p:cNvPr id="277" name="Google Shape;277;p35"/>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36"/>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27</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pic>
        <p:nvPicPr>
          <p:cNvPr id="284" name="Google Shape;284;p36"/>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1F9FF"/>
        </a:solidFill>
        <a:effectLst/>
      </p:bgPr>
    </p:bg>
    <p:spTree>
      <p:nvGrpSpPr>
        <p:cNvPr id="1" name="Shape 288"/>
        <p:cNvGrpSpPr/>
        <p:nvPr/>
      </p:nvGrpSpPr>
      <p:grpSpPr>
        <a:xfrm>
          <a:off x="0" y="0"/>
          <a:ext cx="0" cy="0"/>
          <a:chOff x="0" y="0"/>
          <a:chExt cx="0" cy="0"/>
        </a:xfrm>
      </p:grpSpPr>
      <p:sp>
        <p:nvSpPr>
          <p:cNvPr id="289" name="Google Shape;289;p37"/>
          <p:cNvSpPr/>
          <p:nvPr/>
        </p:nvSpPr>
        <p:spPr>
          <a:xfrm>
            <a:off x="-1" y="0"/>
            <a:ext cx="3971400" cy="6858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290" name="Google Shape;290;p37"/>
          <p:cNvPicPr preferRelativeResize="0"/>
          <p:nvPr/>
        </p:nvPicPr>
        <p:blipFill rotWithShape="1">
          <a:blip r:embed="rId3">
            <a:alphaModFix/>
          </a:blip>
          <a:srcRect/>
          <a:stretch/>
        </p:blipFill>
        <p:spPr>
          <a:xfrm>
            <a:off x="259338" y="5812199"/>
            <a:ext cx="683625" cy="683625"/>
          </a:xfrm>
          <a:prstGeom prst="rect">
            <a:avLst/>
          </a:prstGeom>
          <a:noFill/>
          <a:ln>
            <a:noFill/>
          </a:ln>
        </p:spPr>
      </p:pic>
      <p:sp>
        <p:nvSpPr>
          <p:cNvPr id="291" name="Google Shape;291;p37"/>
          <p:cNvSpPr/>
          <p:nvPr/>
        </p:nvSpPr>
        <p:spPr>
          <a:xfrm>
            <a:off x="-2439125" y="1104725"/>
            <a:ext cx="2154900" cy="1378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2" name="Google Shape;292;p37"/>
          <p:cNvSpPr/>
          <p:nvPr/>
        </p:nvSpPr>
        <p:spPr>
          <a:xfrm>
            <a:off x="-2439125" y="524475"/>
            <a:ext cx="2380200" cy="2463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205C"/>
              </a:buClr>
              <a:buSzPts val="1600"/>
              <a:buFont typeface="Tajawal Black"/>
              <a:buNone/>
              <a:tabLst/>
              <a:defRPr/>
            </a:pPr>
            <a:r>
              <a:rPr kumimoji="0" lang="en-GB" sz="1600" b="1" i="0" u="none" strike="noStrike" kern="0" cap="none" spc="0" normalizeH="0" baseline="0" noProof="0">
                <a:ln>
                  <a:noFill/>
                </a:ln>
                <a:solidFill>
                  <a:srgbClr val="00205C"/>
                </a:solidFill>
                <a:effectLst/>
                <a:uLnTx/>
                <a:uFillTx/>
                <a:latin typeface="Tajawal Black"/>
                <a:ea typeface="Tajawal Black"/>
                <a:cs typeface="Tajawal Black"/>
                <a:sym typeface="Tajawal Black"/>
              </a:rPr>
              <a:t>Prompting your imagination</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3" name="Google Shape;293;p37"/>
          <p:cNvSpPr txBox="1"/>
          <p:nvPr/>
        </p:nvSpPr>
        <p:spPr>
          <a:xfrm>
            <a:off x="339375" y="1589550"/>
            <a:ext cx="3232500" cy="20781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GB" sz="2000" b="1" i="0" u="none" strike="noStrike" kern="0" cap="none" spc="0" normalizeH="0" baseline="0" noProof="0">
                <a:ln>
                  <a:noFill/>
                </a:ln>
                <a:solidFill>
                  <a:srgbClr val="00205C"/>
                </a:solidFill>
                <a:effectLst/>
                <a:uLnTx/>
                <a:uFillTx/>
                <a:latin typeface="Inter"/>
                <a:ea typeface="Inter"/>
                <a:cs typeface="Inter"/>
                <a:sym typeface="Inter"/>
              </a:rPr>
              <a:t>Objective -&gt; </a:t>
            </a:r>
            <a:endParaRPr kumimoji="0" sz="2000" b="1" i="0" u="none" strike="noStrike" kern="0" cap="none" spc="0" normalizeH="0" baseline="0" noProof="0">
              <a:ln>
                <a:noFill/>
              </a:ln>
              <a:solidFill>
                <a:srgbClr val="00205C"/>
              </a:solidFill>
              <a:effectLst/>
              <a:uLnTx/>
              <a:uFillTx/>
              <a:latin typeface="Inter"/>
              <a:ea typeface="Inter"/>
              <a:cs typeface="Inter"/>
              <a:sym typeface="Inter"/>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GB" sz="2000" b="0" i="0" u="none" strike="noStrike" kern="0" cap="none" spc="0" normalizeH="0" baseline="0" noProof="0">
                <a:ln>
                  <a:noFill/>
                </a:ln>
                <a:solidFill>
                  <a:srgbClr val="00205C"/>
                </a:solidFill>
                <a:effectLst/>
                <a:uLnTx/>
                <a:uFillTx/>
                <a:latin typeface="Inter Medium"/>
                <a:ea typeface="Inter Medium"/>
                <a:cs typeface="Inter Medium"/>
                <a:sym typeface="Inter Medium"/>
              </a:rPr>
              <a:t>Leverage AI to increase brand visibility and engagement among potential SME clients in the next quarter.</a:t>
            </a:r>
            <a:endParaRPr kumimoji="0" sz="2000" b="1" i="0" u="none" strike="noStrike" kern="0" cap="none" spc="0" normalizeH="0" baseline="0" noProof="0">
              <a:ln>
                <a:noFill/>
              </a:ln>
              <a:solidFill>
                <a:srgbClr val="00205C"/>
              </a:solidFill>
              <a:effectLst/>
              <a:uLnTx/>
              <a:uFillTx/>
              <a:latin typeface="Inter"/>
              <a:ea typeface="Inter"/>
              <a:cs typeface="Inter"/>
              <a:sym typeface="Inter"/>
            </a:endParaRPr>
          </a:p>
        </p:txBody>
      </p:sp>
      <p:sp>
        <p:nvSpPr>
          <p:cNvPr id="294" name="Google Shape;294;p37">
            <a:hlinkClick r:id="rId4"/>
          </p:cNvPr>
          <p:cNvSpPr/>
          <p:nvPr/>
        </p:nvSpPr>
        <p:spPr>
          <a:xfrm>
            <a:off x="4496350" y="493975"/>
            <a:ext cx="7200000" cy="1656000"/>
          </a:xfrm>
          <a:prstGeom prst="roundRect">
            <a:avLst>
              <a:gd name="adj" fmla="val 10895"/>
            </a:avLst>
          </a:prstGeom>
          <a:solidFill>
            <a:srgbClr val="3464FF"/>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0" cap="none" spc="0" normalizeH="0" baseline="0" noProof="0">
                <a:ln>
                  <a:noFill/>
                </a:ln>
                <a:solidFill>
                  <a:srgbClr val="FFFFFF"/>
                </a:solidFill>
                <a:effectLst/>
                <a:uLnTx/>
                <a:uFillTx/>
                <a:latin typeface="Inter"/>
                <a:ea typeface="Inter"/>
                <a:cs typeface="Inter"/>
                <a:sym typeface="Inter"/>
              </a:rPr>
              <a:t>      </a:t>
            </a:r>
            <a:endParaRPr kumimoji="0" sz="1600" b="0" i="0" u="none" strike="noStrike" kern="0" cap="none" spc="0" normalizeH="0" baseline="0" noProof="0">
              <a:ln>
                <a:noFill/>
              </a:ln>
              <a:solidFill>
                <a:srgbClr val="FFFFFF"/>
              </a:solidFill>
              <a:effectLst/>
              <a:uLnTx/>
              <a:uFillTx/>
              <a:latin typeface="Inter"/>
              <a:ea typeface="Inter"/>
              <a:cs typeface="Inter"/>
              <a:sym typeface="Inter"/>
            </a:endParaRPr>
          </a:p>
        </p:txBody>
      </p:sp>
      <p:sp>
        <p:nvSpPr>
          <p:cNvPr id="295" name="Google Shape;295;p37">
            <a:hlinkClick r:id="rId4"/>
          </p:cNvPr>
          <p:cNvSpPr/>
          <p:nvPr/>
        </p:nvSpPr>
        <p:spPr>
          <a:xfrm>
            <a:off x="4496500" y="1761072"/>
            <a:ext cx="7200000" cy="474600"/>
          </a:xfrm>
          <a:prstGeom prst="roundRect">
            <a:avLst>
              <a:gd name="adj" fmla="val 16615"/>
            </a:avLst>
          </a:pr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0" cap="none" spc="0" normalizeH="0" baseline="0" noProof="0">
                <a:ln>
                  <a:noFill/>
                </a:ln>
                <a:solidFill>
                  <a:srgbClr val="FFFFFF"/>
                </a:solidFill>
                <a:effectLst/>
                <a:uLnTx/>
                <a:uFillTx/>
                <a:latin typeface="Inter"/>
                <a:ea typeface="Inter"/>
                <a:cs typeface="Inter"/>
                <a:sym typeface="Inter"/>
              </a:rPr>
              <a:t>      </a:t>
            </a:r>
            <a:endParaRPr kumimoji="0" sz="1600" b="0" i="0" u="none" strike="noStrike" kern="0" cap="none" spc="0" normalizeH="0" baseline="0" noProof="0">
              <a:ln>
                <a:noFill/>
              </a:ln>
              <a:solidFill>
                <a:srgbClr val="FFFFFF"/>
              </a:solidFill>
              <a:effectLst/>
              <a:uLnTx/>
              <a:uFillTx/>
              <a:latin typeface="Inter"/>
              <a:ea typeface="Inter"/>
              <a:cs typeface="Inter"/>
              <a:sym typeface="Inter"/>
            </a:endParaRPr>
          </a:p>
        </p:txBody>
      </p:sp>
      <p:sp>
        <p:nvSpPr>
          <p:cNvPr id="296" name="Google Shape;296;p37"/>
          <p:cNvSpPr txBox="1"/>
          <p:nvPr/>
        </p:nvSpPr>
        <p:spPr>
          <a:xfrm>
            <a:off x="4639150" y="561400"/>
            <a:ext cx="6914700" cy="11520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1" u="none" strike="noStrike" kern="0" cap="none" spc="0" normalizeH="0" baseline="0" noProof="0">
                <a:ln>
                  <a:noFill/>
                </a:ln>
                <a:solidFill>
                  <a:srgbClr val="FFFFFF"/>
                </a:solidFill>
                <a:effectLst/>
                <a:uLnTx/>
                <a:uFillTx/>
                <a:latin typeface="Inter"/>
                <a:ea typeface="Inter"/>
                <a:cs typeface="Inter"/>
                <a:sym typeface="Inter"/>
              </a:rPr>
              <a:t>“Detail success stories or testimonials highlighting the effectiveness of [Your companies] solutions to support SEO-driven content”</a:t>
            </a:r>
            <a:endParaRPr kumimoji="0" sz="2000" b="0" i="1" u="none" strike="noStrike" kern="0" cap="none" spc="0" normalizeH="0" baseline="0" noProof="0">
              <a:ln>
                <a:noFill/>
              </a:ln>
              <a:solidFill>
                <a:srgbClr val="FFFFFF"/>
              </a:solidFill>
              <a:effectLst/>
              <a:uLnTx/>
              <a:uFillTx/>
              <a:latin typeface="Inter"/>
              <a:ea typeface="Inter"/>
              <a:cs typeface="Inter"/>
              <a:sym typeface="Inter"/>
            </a:endParaRPr>
          </a:p>
        </p:txBody>
      </p:sp>
      <p:sp>
        <p:nvSpPr>
          <p:cNvPr id="297" name="Google Shape;297;p37"/>
          <p:cNvSpPr txBox="1"/>
          <p:nvPr/>
        </p:nvSpPr>
        <p:spPr>
          <a:xfrm>
            <a:off x="4639150" y="1795875"/>
            <a:ext cx="6819300" cy="400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srgbClr val="00105C"/>
                </a:solidFill>
                <a:effectLst/>
                <a:uLnTx/>
                <a:uFillTx/>
                <a:latin typeface="Inter"/>
                <a:ea typeface="Inter"/>
                <a:cs typeface="Inter"/>
                <a:sym typeface="Inter"/>
              </a:rPr>
              <a:t>KR1: </a:t>
            </a:r>
            <a:r>
              <a:rPr kumimoji="0" lang="en-GB" sz="1400" b="0" i="0" u="none" strike="noStrike" kern="0" cap="none" spc="0" normalizeH="0" baseline="0" noProof="0">
                <a:ln>
                  <a:noFill/>
                </a:ln>
                <a:solidFill>
                  <a:srgbClr val="00105C"/>
                </a:solidFill>
                <a:effectLst/>
                <a:uLnTx/>
                <a:uFillTx/>
                <a:latin typeface="Inter Medium"/>
                <a:ea typeface="Inter Medium"/>
                <a:cs typeface="Inter Medium"/>
                <a:sym typeface="Inter Medium"/>
              </a:rPr>
              <a:t>Use AI for 10 SEO articles, aiming for 30% more organic traffic.</a:t>
            </a:r>
            <a:endParaRPr kumimoji="0" sz="1800" b="0" i="0" u="none" strike="noStrike" kern="0" cap="none" spc="0" normalizeH="0" baseline="0" noProof="0">
              <a:ln>
                <a:noFill/>
              </a:ln>
              <a:solidFill>
                <a:srgbClr val="00105C"/>
              </a:solidFill>
              <a:effectLst/>
              <a:uLnTx/>
              <a:uFillTx/>
              <a:latin typeface="Inter"/>
              <a:ea typeface="Inter"/>
              <a:cs typeface="Inter"/>
              <a:sym typeface="Inter"/>
            </a:endParaRPr>
          </a:p>
        </p:txBody>
      </p:sp>
      <p:sp>
        <p:nvSpPr>
          <p:cNvPr id="298" name="Google Shape;298;p37">
            <a:hlinkClick r:id="rId4"/>
          </p:cNvPr>
          <p:cNvSpPr/>
          <p:nvPr/>
        </p:nvSpPr>
        <p:spPr>
          <a:xfrm>
            <a:off x="4496350" y="2579950"/>
            <a:ext cx="7200000" cy="1321800"/>
          </a:xfrm>
          <a:prstGeom prst="roundRect">
            <a:avLst>
              <a:gd name="adj" fmla="val 10895"/>
            </a:avLst>
          </a:prstGeom>
          <a:solidFill>
            <a:srgbClr val="3464FF"/>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0" cap="none" spc="0" normalizeH="0" baseline="0" noProof="0">
                <a:ln>
                  <a:noFill/>
                </a:ln>
                <a:solidFill>
                  <a:srgbClr val="FFFFFF"/>
                </a:solidFill>
                <a:effectLst/>
                <a:uLnTx/>
                <a:uFillTx/>
                <a:latin typeface="Inter"/>
                <a:ea typeface="Inter"/>
                <a:cs typeface="Inter"/>
                <a:sym typeface="Inter"/>
              </a:rPr>
              <a:t>      </a:t>
            </a:r>
            <a:endParaRPr kumimoji="0" sz="1600" b="0" i="0" u="none" strike="noStrike" kern="0" cap="none" spc="0" normalizeH="0" baseline="0" noProof="0">
              <a:ln>
                <a:noFill/>
              </a:ln>
              <a:solidFill>
                <a:srgbClr val="FFFFFF"/>
              </a:solidFill>
              <a:effectLst/>
              <a:uLnTx/>
              <a:uFillTx/>
              <a:latin typeface="Inter"/>
              <a:ea typeface="Inter"/>
              <a:cs typeface="Inter"/>
              <a:sym typeface="Inter"/>
            </a:endParaRPr>
          </a:p>
        </p:txBody>
      </p:sp>
      <p:sp>
        <p:nvSpPr>
          <p:cNvPr id="299" name="Google Shape;299;p37">
            <a:hlinkClick r:id="rId4"/>
          </p:cNvPr>
          <p:cNvSpPr/>
          <p:nvPr/>
        </p:nvSpPr>
        <p:spPr>
          <a:xfrm>
            <a:off x="4496500" y="3551775"/>
            <a:ext cx="7200000" cy="684000"/>
          </a:xfrm>
          <a:prstGeom prst="roundRect">
            <a:avLst>
              <a:gd name="adj" fmla="val 16615"/>
            </a:avLst>
          </a:pr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0" cap="none" spc="0" normalizeH="0" baseline="0" noProof="0">
                <a:ln>
                  <a:noFill/>
                </a:ln>
                <a:solidFill>
                  <a:srgbClr val="FFFFFF"/>
                </a:solidFill>
                <a:effectLst/>
                <a:uLnTx/>
                <a:uFillTx/>
                <a:latin typeface="Inter"/>
                <a:ea typeface="Inter"/>
                <a:cs typeface="Inter"/>
                <a:sym typeface="Inter"/>
              </a:rPr>
              <a:t>      </a:t>
            </a:r>
            <a:endParaRPr kumimoji="0" sz="1600" b="0" i="0" u="none" strike="noStrike" kern="0" cap="none" spc="0" normalizeH="0" baseline="0" noProof="0">
              <a:ln>
                <a:noFill/>
              </a:ln>
              <a:solidFill>
                <a:srgbClr val="FFFFFF"/>
              </a:solidFill>
              <a:effectLst/>
              <a:uLnTx/>
              <a:uFillTx/>
              <a:latin typeface="Inter"/>
              <a:ea typeface="Inter"/>
              <a:cs typeface="Inter"/>
              <a:sym typeface="Inter"/>
            </a:endParaRPr>
          </a:p>
        </p:txBody>
      </p:sp>
      <p:sp>
        <p:nvSpPr>
          <p:cNvPr id="300" name="Google Shape;300;p37"/>
          <p:cNvSpPr txBox="1"/>
          <p:nvPr/>
        </p:nvSpPr>
        <p:spPr>
          <a:xfrm>
            <a:off x="4639150" y="2647375"/>
            <a:ext cx="6743100" cy="7863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1" u="none" strike="noStrike" kern="0" cap="none" spc="0" normalizeH="0" baseline="0" noProof="0">
                <a:ln>
                  <a:noFill/>
                </a:ln>
                <a:solidFill>
                  <a:srgbClr val="FFFFFF"/>
                </a:solidFill>
                <a:effectLst/>
                <a:uLnTx/>
                <a:uFillTx/>
                <a:latin typeface="Inter"/>
                <a:ea typeface="Inter"/>
                <a:cs typeface="Inter"/>
                <a:sym typeface="Inter"/>
              </a:rPr>
              <a:t>"Give examples of how to tell venue owners that [SMB] solutions enhance the customer experience”</a:t>
            </a:r>
            <a:endParaRPr kumimoji="0" sz="2000" b="0" i="1" u="none" strike="noStrike" kern="0" cap="none" spc="0" normalizeH="0" baseline="0" noProof="0">
              <a:ln>
                <a:noFill/>
              </a:ln>
              <a:solidFill>
                <a:srgbClr val="FFFFFF"/>
              </a:solidFill>
              <a:effectLst/>
              <a:uLnTx/>
              <a:uFillTx/>
              <a:latin typeface="Inter"/>
              <a:ea typeface="Inter"/>
              <a:cs typeface="Inter"/>
              <a:sym typeface="Inter"/>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1" u="none" strike="noStrike" kern="0" cap="none" spc="0" normalizeH="0" baseline="0" noProof="0">
              <a:ln>
                <a:noFill/>
              </a:ln>
              <a:solidFill>
                <a:srgbClr val="FFFFFF"/>
              </a:solidFill>
              <a:effectLst/>
              <a:uLnTx/>
              <a:uFillTx/>
              <a:latin typeface="Inter"/>
              <a:ea typeface="Inter"/>
              <a:cs typeface="Inter"/>
              <a:sym typeface="Inter"/>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1" u="none" strike="noStrike" kern="0" cap="none" spc="0" normalizeH="0" baseline="0" noProof="0">
              <a:ln>
                <a:noFill/>
              </a:ln>
              <a:solidFill>
                <a:srgbClr val="FFFFFF"/>
              </a:solidFill>
              <a:effectLst/>
              <a:uLnTx/>
              <a:uFillTx/>
              <a:latin typeface="Inter"/>
              <a:ea typeface="Inter"/>
              <a:cs typeface="Inter"/>
              <a:sym typeface="Inter"/>
            </a:endParaRPr>
          </a:p>
        </p:txBody>
      </p:sp>
      <p:sp>
        <p:nvSpPr>
          <p:cNvPr id="301" name="Google Shape;301;p37"/>
          <p:cNvSpPr txBox="1"/>
          <p:nvPr/>
        </p:nvSpPr>
        <p:spPr>
          <a:xfrm>
            <a:off x="4639150" y="3586575"/>
            <a:ext cx="6819300" cy="6156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srgbClr val="00105C"/>
                </a:solidFill>
                <a:effectLst/>
                <a:uLnTx/>
                <a:uFillTx/>
                <a:latin typeface="Inter"/>
                <a:ea typeface="Inter"/>
                <a:cs typeface="Inter"/>
                <a:sym typeface="Inter"/>
              </a:rPr>
              <a:t>KR2: </a:t>
            </a:r>
            <a:r>
              <a:rPr kumimoji="0" lang="en-GB" sz="1400" b="0" i="0" u="none" strike="noStrike" kern="0" cap="none" spc="0" normalizeH="0" baseline="0" noProof="0">
                <a:ln>
                  <a:noFill/>
                </a:ln>
                <a:solidFill>
                  <a:srgbClr val="00105C"/>
                </a:solidFill>
                <a:effectLst/>
                <a:uLnTx/>
                <a:uFillTx/>
                <a:latin typeface="Inter Medium"/>
                <a:ea typeface="Inter Medium"/>
                <a:cs typeface="Inter Medium"/>
                <a:sym typeface="Inter Medium"/>
              </a:rPr>
              <a:t>Focus content on enhanced customer experience, targeting 20% more page views and 15% longer engagement.</a:t>
            </a:r>
            <a:endParaRPr kumimoji="0" sz="1400" b="0" i="0" u="none" strike="noStrike" kern="0" cap="none" spc="0" normalizeH="0" baseline="0" noProof="0">
              <a:ln>
                <a:noFill/>
              </a:ln>
              <a:solidFill>
                <a:srgbClr val="00105C"/>
              </a:solidFill>
              <a:effectLst/>
              <a:uLnTx/>
              <a:uFillTx/>
              <a:latin typeface="Inter Medium"/>
              <a:ea typeface="Inter Medium"/>
              <a:cs typeface="Inter Medium"/>
              <a:sym typeface="Inter Medium"/>
            </a:endParaRPr>
          </a:p>
        </p:txBody>
      </p:sp>
      <p:sp>
        <p:nvSpPr>
          <p:cNvPr id="302" name="Google Shape;302;p37">
            <a:hlinkClick r:id="rId4"/>
          </p:cNvPr>
          <p:cNvSpPr/>
          <p:nvPr/>
        </p:nvSpPr>
        <p:spPr>
          <a:xfrm>
            <a:off x="4496350" y="4539600"/>
            <a:ext cx="7200000" cy="1604100"/>
          </a:xfrm>
          <a:prstGeom prst="roundRect">
            <a:avLst>
              <a:gd name="adj" fmla="val 10895"/>
            </a:avLst>
          </a:prstGeom>
          <a:solidFill>
            <a:srgbClr val="3464FF"/>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0" cap="none" spc="0" normalizeH="0" baseline="0" noProof="0">
                <a:ln>
                  <a:noFill/>
                </a:ln>
                <a:solidFill>
                  <a:srgbClr val="FFFFFF"/>
                </a:solidFill>
                <a:effectLst/>
                <a:uLnTx/>
                <a:uFillTx/>
                <a:latin typeface="Inter"/>
                <a:ea typeface="Inter"/>
                <a:cs typeface="Inter"/>
                <a:sym typeface="Inter"/>
              </a:rPr>
              <a:t>      </a:t>
            </a:r>
            <a:endParaRPr kumimoji="0" sz="1600" b="0" i="0" u="none" strike="noStrike" kern="0" cap="none" spc="0" normalizeH="0" baseline="0" noProof="0">
              <a:ln>
                <a:noFill/>
              </a:ln>
              <a:solidFill>
                <a:srgbClr val="FFFFFF"/>
              </a:solidFill>
              <a:effectLst/>
              <a:uLnTx/>
              <a:uFillTx/>
              <a:latin typeface="Inter"/>
              <a:ea typeface="Inter"/>
              <a:cs typeface="Inter"/>
              <a:sym typeface="Inter"/>
            </a:endParaRPr>
          </a:p>
        </p:txBody>
      </p:sp>
      <p:sp>
        <p:nvSpPr>
          <p:cNvPr id="303" name="Google Shape;303;p37">
            <a:hlinkClick r:id="rId4"/>
          </p:cNvPr>
          <p:cNvSpPr/>
          <p:nvPr/>
        </p:nvSpPr>
        <p:spPr>
          <a:xfrm>
            <a:off x="4496500" y="5511400"/>
            <a:ext cx="7200000" cy="683700"/>
          </a:xfrm>
          <a:prstGeom prst="roundRect">
            <a:avLst>
              <a:gd name="adj" fmla="val 16615"/>
            </a:avLst>
          </a:pr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0" cap="none" spc="0" normalizeH="0" baseline="0" noProof="0">
                <a:ln>
                  <a:noFill/>
                </a:ln>
                <a:solidFill>
                  <a:srgbClr val="FFFFFF"/>
                </a:solidFill>
                <a:effectLst/>
                <a:uLnTx/>
                <a:uFillTx/>
                <a:latin typeface="Inter"/>
                <a:ea typeface="Inter"/>
                <a:cs typeface="Inter"/>
                <a:sym typeface="Inter"/>
              </a:rPr>
              <a:t>      </a:t>
            </a:r>
            <a:endParaRPr kumimoji="0" sz="1600" b="0" i="0" u="none" strike="noStrike" kern="0" cap="none" spc="0" normalizeH="0" baseline="0" noProof="0">
              <a:ln>
                <a:noFill/>
              </a:ln>
              <a:solidFill>
                <a:srgbClr val="FFFFFF"/>
              </a:solidFill>
              <a:effectLst/>
              <a:uLnTx/>
              <a:uFillTx/>
              <a:latin typeface="Inter"/>
              <a:ea typeface="Inter"/>
              <a:cs typeface="Inter"/>
              <a:sym typeface="Inter"/>
            </a:endParaRPr>
          </a:p>
        </p:txBody>
      </p:sp>
      <p:sp>
        <p:nvSpPr>
          <p:cNvPr id="304" name="Google Shape;304;p37"/>
          <p:cNvSpPr txBox="1"/>
          <p:nvPr/>
        </p:nvSpPr>
        <p:spPr>
          <a:xfrm>
            <a:off x="4639150" y="4607013"/>
            <a:ext cx="6914700" cy="8004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1" u="none" strike="noStrike" kern="0" cap="none" spc="0" normalizeH="0" baseline="0" noProof="0">
                <a:ln>
                  <a:noFill/>
                </a:ln>
                <a:solidFill>
                  <a:srgbClr val="FFFFFF"/>
                </a:solidFill>
                <a:effectLst/>
                <a:uLnTx/>
                <a:uFillTx/>
                <a:latin typeface="Inter"/>
                <a:ea typeface="Inter"/>
                <a:cs typeface="Inter"/>
                <a:sym typeface="Inter"/>
              </a:rPr>
              <a:t>"Highlight standout features that drive engagement, ideal for content with high shareability.”</a:t>
            </a:r>
            <a:endParaRPr kumimoji="0" sz="2000" b="0" i="1" u="none" strike="noStrike" kern="0" cap="none" spc="0" normalizeH="0" baseline="0" noProof="0">
              <a:ln>
                <a:noFill/>
              </a:ln>
              <a:solidFill>
                <a:srgbClr val="FFFFFF"/>
              </a:solidFill>
              <a:effectLst/>
              <a:uLnTx/>
              <a:uFillTx/>
              <a:latin typeface="Inter"/>
              <a:ea typeface="Inter"/>
              <a:cs typeface="Inter"/>
              <a:sym typeface="Inter"/>
            </a:endParaRPr>
          </a:p>
        </p:txBody>
      </p:sp>
      <p:sp>
        <p:nvSpPr>
          <p:cNvPr id="305" name="Google Shape;305;p37"/>
          <p:cNvSpPr txBox="1"/>
          <p:nvPr/>
        </p:nvSpPr>
        <p:spPr>
          <a:xfrm>
            <a:off x="4639150" y="5546213"/>
            <a:ext cx="6819300" cy="6426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srgbClr val="00105C"/>
                </a:solidFill>
                <a:effectLst/>
                <a:uLnTx/>
                <a:uFillTx/>
                <a:latin typeface="Inter"/>
                <a:ea typeface="Inter"/>
                <a:cs typeface="Inter"/>
                <a:sym typeface="Inter"/>
              </a:rPr>
              <a:t>KR3: </a:t>
            </a:r>
            <a:r>
              <a:rPr kumimoji="0" lang="en-GB" sz="1400" b="0" i="0" u="none" strike="noStrike" kern="0" cap="none" spc="0" normalizeH="0" baseline="0" noProof="0">
                <a:ln>
                  <a:noFill/>
                </a:ln>
                <a:solidFill>
                  <a:srgbClr val="00105C"/>
                </a:solidFill>
                <a:effectLst/>
                <a:uLnTx/>
                <a:uFillTx/>
                <a:latin typeface="Inter Medium"/>
                <a:ea typeface="Inter Medium"/>
                <a:cs typeface="Inter Medium"/>
                <a:sym typeface="Inter Medium"/>
              </a:rPr>
              <a:t>Publish 3 AI-created content pieces, targeting a 50% increase in shares and engagement.</a:t>
            </a:r>
            <a:endParaRPr kumimoji="0" sz="1400" b="0" i="0" u="none" strike="noStrike" kern="0" cap="none" spc="0" normalizeH="0" baseline="0" noProof="0">
              <a:ln>
                <a:noFill/>
              </a:ln>
              <a:solidFill>
                <a:srgbClr val="00105C"/>
              </a:solidFill>
              <a:effectLst/>
              <a:uLnTx/>
              <a:uFillTx/>
              <a:latin typeface="Inter Medium"/>
              <a:ea typeface="Inter Medium"/>
              <a:cs typeface="Inter Medium"/>
              <a:sym typeface="Inter Medium"/>
            </a:endParaRPr>
          </a:p>
        </p:txBody>
      </p:sp>
      <p:sp>
        <p:nvSpPr>
          <p:cNvPr id="306" name="Google Shape;306;p37"/>
          <p:cNvSpPr/>
          <p:nvPr/>
        </p:nvSpPr>
        <p:spPr>
          <a:xfrm>
            <a:off x="329850" y="278175"/>
            <a:ext cx="3641400" cy="2463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205C"/>
              </a:buClr>
              <a:buSzPts val="1600"/>
              <a:buFont typeface="Tajawal Black"/>
              <a:buNone/>
              <a:tabLst/>
              <a:defRPr/>
            </a:pPr>
            <a:r>
              <a:rPr kumimoji="0" lang="en-GB" sz="3000" b="1" i="0" u="none" strike="noStrike" kern="0" cap="none" spc="0" normalizeH="0" baseline="0" noProof="0">
                <a:ln>
                  <a:noFill/>
                </a:ln>
                <a:solidFill>
                  <a:srgbClr val="3464FF"/>
                </a:solidFill>
                <a:effectLst/>
                <a:uLnTx/>
                <a:uFillTx/>
                <a:latin typeface="Inter"/>
                <a:ea typeface="Inter"/>
                <a:cs typeface="Inter"/>
                <a:sym typeface="Inter"/>
              </a:rPr>
              <a:t>Marketing</a:t>
            </a:r>
            <a:endParaRPr kumimoji="0" sz="3000" b="1" i="0" u="none" strike="noStrike" kern="0" cap="none" spc="0" normalizeH="0" baseline="0" noProof="0">
              <a:ln>
                <a:noFill/>
              </a:ln>
              <a:solidFill>
                <a:srgbClr val="3464FF"/>
              </a:solidFill>
              <a:effectLst/>
              <a:uLnTx/>
              <a:uFillTx/>
              <a:latin typeface="Inter"/>
              <a:ea typeface="Inter"/>
              <a:cs typeface="Inter"/>
              <a:sym typeface="Inte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38"/>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29</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pic>
        <p:nvPicPr>
          <p:cNvPr id="313" name="Google Shape;313;p38"/>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D1B32"/>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2AAC3E2-ADB4-2216-F8DB-71B2D8260CD6}"/>
              </a:ext>
            </a:extLst>
          </p:cNvPr>
          <p:cNvSpPr txBox="1"/>
          <p:nvPr/>
        </p:nvSpPr>
        <p:spPr>
          <a:xfrm>
            <a:off x="2540416" y="5262025"/>
            <a:ext cx="2577994" cy="903517"/>
          </a:xfrm>
          <a:prstGeom prst="rect">
            <a:avLst/>
          </a:prstGeom>
          <a:noFill/>
        </p:spPr>
        <p:txBody>
          <a:bodyPr wrap="square">
            <a:spAutoFit/>
          </a:bodyPr>
          <a:lstStyle/>
          <a:p>
            <a:pPr marL="0" marR="0" lvl="0" indent="0" algn="l" defTabSz="914377" rtl="0" eaLnBrk="1" fontAlgn="auto" latinLnBrk="0" hangingPunct="1">
              <a:lnSpc>
                <a:spcPts val="326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Bebas Neue" panose="020B0606020202050201" pitchFamily="34" charset="77"/>
                <a:ea typeface="+mn-ea"/>
                <a:cs typeface="+mn-cs"/>
              </a:rPr>
              <a:t>Ali Griffiths </a:t>
            </a:r>
          </a:p>
          <a:p>
            <a:pPr marL="0" marR="0" lvl="0" indent="0" algn="l" defTabSz="914377" rtl="0" eaLnBrk="1" fontAlgn="auto" latinLnBrk="0" hangingPunct="1">
              <a:lnSpc>
                <a:spcPts val="1240"/>
              </a:lnSpc>
              <a:spcBef>
                <a:spcPts val="0"/>
              </a:spcBef>
              <a:spcAft>
                <a:spcPts val="600"/>
              </a:spcAft>
              <a:buClrTx/>
              <a:buSzTx/>
              <a:buFontTx/>
              <a:buNone/>
              <a:tabLst/>
              <a:defRPr/>
            </a:pPr>
            <a:r>
              <a:rPr kumimoji="0" lang="en-US" sz="1467" b="0" i="0" u="none" strike="noStrike" kern="1200" cap="none" spc="0" normalizeH="0" baseline="0" noProof="0" dirty="0">
                <a:ln>
                  <a:noFill/>
                </a:ln>
                <a:solidFill>
                  <a:prstClr val="white"/>
                </a:solidFill>
                <a:effectLst/>
                <a:uLnTx/>
                <a:uFillTx/>
                <a:latin typeface="Century Gothic"/>
                <a:ea typeface="+mn-ea"/>
                <a:cs typeface="+mn-cs"/>
              </a:rPr>
              <a:t>Founder, </a:t>
            </a:r>
          </a:p>
          <a:p>
            <a:pPr marL="0" marR="0" lvl="0" indent="0" algn="l" defTabSz="914377" rtl="0" eaLnBrk="1" fontAlgn="auto" latinLnBrk="0" hangingPunct="1">
              <a:lnSpc>
                <a:spcPts val="1240"/>
              </a:lnSpc>
              <a:spcBef>
                <a:spcPts val="0"/>
              </a:spcBef>
              <a:spcAft>
                <a:spcPts val="0"/>
              </a:spcAft>
              <a:buClrTx/>
              <a:buSzTx/>
              <a:buFontTx/>
              <a:buNone/>
              <a:tabLst/>
              <a:defRPr/>
            </a:pPr>
            <a:r>
              <a:rPr kumimoji="0" lang="en-US" sz="1467" b="0" i="0" u="none" strike="noStrike" kern="1200" cap="none" spc="0" normalizeH="0" baseline="0" noProof="0" dirty="0">
                <a:ln>
                  <a:noFill/>
                </a:ln>
                <a:solidFill>
                  <a:prstClr val="white"/>
                </a:solidFill>
                <a:effectLst/>
                <a:uLnTx/>
                <a:uFillTx/>
                <a:latin typeface="Century Gothic"/>
                <a:ea typeface="+mn-ea"/>
                <a:cs typeface="+mn-cs"/>
              </a:rPr>
              <a:t>Gisborne Partners </a:t>
            </a:r>
          </a:p>
        </p:txBody>
      </p:sp>
      <p:sp>
        <p:nvSpPr>
          <p:cNvPr id="5" name="TextBox 4">
            <a:extLst>
              <a:ext uri="{FF2B5EF4-FFF2-40B4-BE49-F238E27FC236}">
                <a16:creationId xmlns:a16="http://schemas.microsoft.com/office/drawing/2014/main" id="{9D65D1F0-2C94-E928-E31F-565E8FD8C5DA}"/>
              </a:ext>
            </a:extLst>
          </p:cNvPr>
          <p:cNvSpPr txBox="1"/>
          <p:nvPr/>
        </p:nvSpPr>
        <p:spPr>
          <a:xfrm>
            <a:off x="9501297" y="166470"/>
            <a:ext cx="2970367" cy="52322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B000"/>
                </a:solidFill>
                <a:effectLst/>
                <a:uLnTx/>
                <a:uFillTx/>
                <a:latin typeface="Century Gothic" panose="020B0502020202020204" pitchFamily="34" charset="0"/>
                <a:ea typeface="+mn-ea"/>
                <a:cs typeface="+mn-cs"/>
              </a:rPr>
              <a:t>#helptogrow</a:t>
            </a:r>
          </a:p>
        </p:txBody>
      </p:sp>
      <p:pic>
        <p:nvPicPr>
          <p:cNvPr id="6" name="Picture 5" descr="A group of arrows pointing up&#10;&#10;Description automatically generated">
            <a:extLst>
              <a:ext uri="{FF2B5EF4-FFF2-40B4-BE49-F238E27FC236}">
                <a16:creationId xmlns:a16="http://schemas.microsoft.com/office/drawing/2014/main" id="{DF7146A7-A5E6-8960-50DC-257855ACA5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128314"/>
            <a:ext cx="3026953" cy="1729687"/>
          </a:xfrm>
          <a:prstGeom prst="rect">
            <a:avLst/>
          </a:prstGeom>
        </p:spPr>
      </p:pic>
      <p:grpSp>
        <p:nvGrpSpPr>
          <p:cNvPr id="8" name="Group 7">
            <a:extLst>
              <a:ext uri="{FF2B5EF4-FFF2-40B4-BE49-F238E27FC236}">
                <a16:creationId xmlns:a16="http://schemas.microsoft.com/office/drawing/2014/main" id="{C0406050-92F9-7F85-7CD1-0B1B16DE073A}"/>
              </a:ext>
            </a:extLst>
          </p:cNvPr>
          <p:cNvGrpSpPr/>
          <p:nvPr/>
        </p:nvGrpSpPr>
        <p:grpSpPr>
          <a:xfrm>
            <a:off x="317390" y="306162"/>
            <a:ext cx="4154300" cy="1598839"/>
            <a:chOff x="317389" y="306161"/>
            <a:chExt cx="4154300" cy="1598839"/>
          </a:xfrm>
        </p:grpSpPr>
        <p:pic>
          <p:nvPicPr>
            <p:cNvPr id="10" name="Picture 9" descr="A blue circle with white text&#10;&#10;Description automatically generated">
              <a:extLst>
                <a:ext uri="{FF2B5EF4-FFF2-40B4-BE49-F238E27FC236}">
                  <a16:creationId xmlns:a16="http://schemas.microsoft.com/office/drawing/2014/main" id="{121DA97C-9736-CA30-940D-C12114581C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6438" y="539749"/>
              <a:ext cx="1365251" cy="1365251"/>
            </a:xfrm>
            <a:prstGeom prst="rect">
              <a:avLst/>
            </a:prstGeom>
          </p:spPr>
        </p:pic>
        <p:pic>
          <p:nvPicPr>
            <p:cNvPr id="12" name="Picture 11" descr="A yellow and black sign&#10;&#10;Description automatically generated with low confidence">
              <a:extLst>
                <a:ext uri="{FF2B5EF4-FFF2-40B4-BE49-F238E27FC236}">
                  <a16:creationId xmlns:a16="http://schemas.microsoft.com/office/drawing/2014/main" id="{B351B095-3330-0680-840D-E4C77D4C25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389" y="306161"/>
              <a:ext cx="3468961" cy="932830"/>
            </a:xfrm>
            <a:prstGeom prst="rect">
              <a:avLst/>
            </a:prstGeom>
          </p:spPr>
        </p:pic>
      </p:grpSp>
      <p:pic>
        <p:nvPicPr>
          <p:cNvPr id="4" name="Picture 3" descr="A person smiling for the camera&#10;&#10;Description automatically generated">
            <a:extLst>
              <a:ext uri="{FF2B5EF4-FFF2-40B4-BE49-F238E27FC236}">
                <a16:creationId xmlns:a16="http://schemas.microsoft.com/office/drawing/2014/main" id="{A6EFA57B-3ECB-7B33-8A93-5684942A0D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94629" y="1843465"/>
            <a:ext cx="3291564" cy="3284848"/>
          </a:xfrm>
          <a:prstGeom prst="rect">
            <a:avLst/>
          </a:prstGeom>
        </p:spPr>
      </p:pic>
      <p:grpSp>
        <p:nvGrpSpPr>
          <p:cNvPr id="24" name="Group 23">
            <a:extLst>
              <a:ext uri="{FF2B5EF4-FFF2-40B4-BE49-F238E27FC236}">
                <a16:creationId xmlns:a16="http://schemas.microsoft.com/office/drawing/2014/main" id="{960D0136-22E9-EB70-037D-DB9E9D50C4A6}"/>
              </a:ext>
            </a:extLst>
          </p:cNvPr>
          <p:cNvGrpSpPr/>
          <p:nvPr/>
        </p:nvGrpSpPr>
        <p:grpSpPr>
          <a:xfrm>
            <a:off x="5613569" y="1582018"/>
            <a:ext cx="5892883" cy="2287216"/>
            <a:chOff x="5336391" y="2271662"/>
            <a:chExt cx="5892883" cy="2287216"/>
          </a:xfrm>
        </p:grpSpPr>
        <p:sp>
          <p:nvSpPr>
            <p:cNvPr id="2" name="TextBox 1">
              <a:extLst>
                <a:ext uri="{FF2B5EF4-FFF2-40B4-BE49-F238E27FC236}">
                  <a16:creationId xmlns:a16="http://schemas.microsoft.com/office/drawing/2014/main" id="{5678B8DF-7360-4257-6FCF-8C69A73678DB}"/>
                </a:ext>
              </a:extLst>
            </p:cNvPr>
            <p:cNvSpPr txBox="1"/>
            <p:nvPr/>
          </p:nvSpPr>
          <p:spPr>
            <a:xfrm>
              <a:off x="7264812" y="2837829"/>
              <a:ext cx="3964462" cy="1721049"/>
            </a:xfrm>
            <a:prstGeom prst="rect">
              <a:avLst/>
            </a:prstGeom>
            <a:noFill/>
          </p:spPr>
          <p:txBody>
            <a:bodyPr wrap="square">
              <a:spAutoFit/>
            </a:bodyPr>
            <a:lstStyle/>
            <a:p>
              <a:pPr marL="0" marR="0" lvl="0" indent="0" algn="l" defTabSz="914377" rtl="0" eaLnBrk="1" fontAlgn="auto" latinLnBrk="0" hangingPunct="1">
                <a:lnSpc>
                  <a:spcPts val="3260"/>
                </a:lnSpc>
                <a:spcBef>
                  <a:spcPts val="0"/>
                </a:spcBef>
                <a:spcAft>
                  <a:spcPts val="0"/>
                </a:spcAft>
                <a:buClrTx/>
                <a:buSzTx/>
                <a:buFontTx/>
                <a:buNone/>
                <a:tabLst/>
                <a:defRPr/>
              </a:pPr>
              <a:r>
                <a:rPr kumimoji="0" lang="en-US" sz="1467" b="0" i="0" u="none" strike="noStrike" kern="1200" cap="none" spc="0" normalizeH="0" baseline="0" noProof="0" dirty="0">
                  <a:ln>
                    <a:noFill/>
                  </a:ln>
                  <a:solidFill>
                    <a:prstClr val="white"/>
                  </a:solidFill>
                  <a:effectLst/>
                  <a:uLnTx/>
                  <a:uFillTx/>
                  <a:latin typeface="Century Gothic"/>
                  <a:ea typeface="+mn-ea"/>
                  <a:cs typeface="+mn-cs"/>
                </a:rPr>
                <a:t>https://</a:t>
              </a:r>
              <a:r>
                <a:rPr kumimoji="0" lang="en-US" sz="1467" b="0" i="0" u="none" strike="noStrike" kern="1200" cap="none" spc="0" normalizeH="0" baseline="0" noProof="0" dirty="0" err="1">
                  <a:ln>
                    <a:noFill/>
                  </a:ln>
                  <a:solidFill>
                    <a:prstClr val="white"/>
                  </a:solidFill>
                  <a:effectLst/>
                  <a:uLnTx/>
                  <a:uFillTx/>
                  <a:latin typeface="Century Gothic"/>
                  <a:ea typeface="+mn-ea"/>
                  <a:cs typeface="+mn-cs"/>
                </a:rPr>
                <a:t>www.linkedin.com</a:t>
              </a:r>
              <a:r>
                <a:rPr kumimoji="0" lang="en-US" sz="1467" b="0" i="0" u="none" strike="noStrike" kern="1200" cap="none" spc="0" normalizeH="0" baseline="0" noProof="0" dirty="0">
                  <a:ln>
                    <a:noFill/>
                  </a:ln>
                  <a:solidFill>
                    <a:prstClr val="white"/>
                  </a:solidFill>
                  <a:effectLst/>
                  <a:uLnTx/>
                  <a:uFillTx/>
                  <a:latin typeface="Century Gothic"/>
                  <a:ea typeface="+mn-ea"/>
                  <a:cs typeface="+mn-cs"/>
                </a:rPr>
                <a:t>/in/</a:t>
              </a:r>
              <a:r>
                <a:rPr kumimoji="0" lang="en-US" sz="1467" b="0" i="0" u="none" strike="noStrike" kern="1200" cap="none" spc="0" normalizeH="0" baseline="0" noProof="0" dirty="0" err="1">
                  <a:ln>
                    <a:noFill/>
                  </a:ln>
                  <a:solidFill>
                    <a:prstClr val="white"/>
                  </a:solidFill>
                  <a:effectLst/>
                  <a:uLnTx/>
                  <a:uFillTx/>
                  <a:latin typeface="Century Gothic"/>
                  <a:ea typeface="+mn-ea"/>
                  <a:cs typeface="+mn-cs"/>
                </a:rPr>
                <a:t>alsgriffiths</a:t>
              </a:r>
              <a:r>
                <a:rPr kumimoji="0" lang="en-US" sz="1467" b="0" i="0" u="none" strike="noStrike" kern="1200" cap="none" spc="0" normalizeH="0" baseline="0" noProof="0" dirty="0">
                  <a:ln>
                    <a:noFill/>
                  </a:ln>
                  <a:solidFill>
                    <a:prstClr val="white"/>
                  </a:solidFill>
                  <a:effectLst/>
                  <a:uLnTx/>
                  <a:uFillTx/>
                  <a:latin typeface="Century Gothic"/>
                  <a:ea typeface="+mn-ea"/>
                  <a:cs typeface="+mn-cs"/>
                </a:rPr>
                <a:t>/</a:t>
              </a:r>
            </a:p>
            <a:p>
              <a:pPr marL="0" marR="0" lvl="0" indent="0" algn="l" defTabSz="914377" rtl="0" eaLnBrk="1" fontAlgn="auto" latinLnBrk="0" hangingPunct="1">
                <a:lnSpc>
                  <a:spcPts val="3260"/>
                </a:lnSpc>
                <a:spcBef>
                  <a:spcPts val="0"/>
                </a:spcBef>
                <a:spcAft>
                  <a:spcPts val="0"/>
                </a:spcAft>
                <a:buClrTx/>
                <a:buSzTx/>
                <a:buFontTx/>
                <a:buNone/>
                <a:tabLst/>
                <a:defRPr/>
              </a:pPr>
              <a:r>
                <a:rPr kumimoji="0" lang="en-US" sz="1467" b="0" i="0" u="none" strike="noStrike" kern="1200" cap="none" spc="0" normalizeH="0" baseline="0" noProof="0" dirty="0">
                  <a:ln>
                    <a:noFill/>
                  </a:ln>
                  <a:solidFill>
                    <a:prstClr val="white"/>
                  </a:solidFill>
                  <a:effectLst/>
                  <a:uLnTx/>
                  <a:uFillTx/>
                  <a:latin typeface="Century Gothic"/>
                  <a:ea typeface="+mn-ea"/>
                  <a:cs typeface="+mn-cs"/>
                  <a:hlinkClick r:id="rId8">
                    <a:extLst>
                      <a:ext uri="{A12FA001-AC4F-418D-AE19-62706E023703}">
                        <ahyp:hlinkClr xmlns:ahyp="http://schemas.microsoft.com/office/drawing/2018/hyperlinkcolor" val="tx"/>
                      </a:ext>
                    </a:extLst>
                  </a:hlinkClick>
                </a:rPr>
                <a:t>ag@gisbornepartners.com</a:t>
              </a:r>
              <a:endParaRPr kumimoji="0" lang="en-US" sz="1467" b="0" i="0" u="none" strike="noStrike" kern="1200" cap="none" spc="0" normalizeH="0" baseline="0" noProof="0" dirty="0">
                <a:ln>
                  <a:noFill/>
                </a:ln>
                <a:solidFill>
                  <a:prstClr val="white"/>
                </a:solidFill>
                <a:effectLst/>
                <a:uLnTx/>
                <a:uFillTx/>
                <a:latin typeface="Century Gothic"/>
                <a:ea typeface="+mn-ea"/>
                <a:cs typeface="+mn-cs"/>
              </a:endParaRPr>
            </a:p>
            <a:p>
              <a:pPr marL="0" marR="0" lvl="0" indent="0" algn="l" defTabSz="914377" rtl="0" eaLnBrk="1" fontAlgn="auto" latinLnBrk="0" hangingPunct="1">
                <a:lnSpc>
                  <a:spcPts val="3260"/>
                </a:lnSpc>
                <a:spcBef>
                  <a:spcPts val="0"/>
                </a:spcBef>
                <a:spcAft>
                  <a:spcPts val="0"/>
                </a:spcAft>
                <a:buClrTx/>
                <a:buSzTx/>
                <a:buFontTx/>
                <a:buNone/>
                <a:tabLst/>
                <a:defRPr/>
              </a:pPr>
              <a:r>
                <a:rPr kumimoji="0" lang="en-US" sz="1467" b="0" i="0" u="none" strike="noStrike" kern="1200" cap="none" spc="0" normalizeH="0" baseline="0" noProof="0" dirty="0" err="1">
                  <a:ln>
                    <a:noFill/>
                  </a:ln>
                  <a:solidFill>
                    <a:prstClr val="white"/>
                  </a:solidFill>
                  <a:effectLst/>
                  <a:uLnTx/>
                  <a:uFillTx/>
                  <a:latin typeface="Century Gothic"/>
                  <a:ea typeface="+mn-ea"/>
                  <a:cs typeface="+mn-cs"/>
                </a:rPr>
                <a:t>www.gisbornepartners.com</a:t>
              </a:r>
              <a:endParaRPr kumimoji="0" lang="en-US" sz="1467" b="0" i="0" u="none" strike="noStrike" kern="1200" cap="none" spc="0" normalizeH="0" baseline="0" noProof="0" dirty="0">
                <a:ln>
                  <a:noFill/>
                </a:ln>
                <a:solidFill>
                  <a:prstClr val="white"/>
                </a:solidFill>
                <a:effectLst/>
                <a:uLnTx/>
                <a:uFillTx/>
                <a:latin typeface="Century Gothic"/>
                <a:ea typeface="+mn-ea"/>
                <a:cs typeface="+mn-cs"/>
              </a:endParaRPr>
            </a:p>
            <a:p>
              <a:pPr marL="0" marR="0" lvl="0" indent="0" algn="l" defTabSz="914377" rtl="0" eaLnBrk="1" fontAlgn="auto" latinLnBrk="0" hangingPunct="1">
                <a:lnSpc>
                  <a:spcPts val="3260"/>
                </a:lnSpc>
                <a:spcBef>
                  <a:spcPts val="0"/>
                </a:spcBef>
                <a:spcAft>
                  <a:spcPts val="0"/>
                </a:spcAft>
                <a:buClrTx/>
                <a:buSzTx/>
                <a:buFontTx/>
                <a:buNone/>
                <a:tabLst/>
                <a:defRPr/>
              </a:pPr>
              <a:endParaRPr kumimoji="0" lang="en-US" sz="1467"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11" name="Google Shape;382;p44">
              <a:extLst>
                <a:ext uri="{FF2B5EF4-FFF2-40B4-BE49-F238E27FC236}">
                  <a16:creationId xmlns:a16="http://schemas.microsoft.com/office/drawing/2014/main" id="{17EB4251-D62B-BDBF-2E3B-F6815B37E8CA}"/>
                </a:ext>
              </a:extLst>
            </p:cNvPr>
            <p:cNvPicPr preferRelativeResize="0"/>
            <p:nvPr/>
          </p:nvPicPr>
          <p:blipFill rotWithShape="1">
            <a:blip r:embed="rId9">
              <a:alphaModFix/>
            </a:blip>
            <a:srcRect/>
            <a:stretch/>
          </p:blipFill>
          <p:spPr>
            <a:xfrm>
              <a:off x="6874699" y="3415177"/>
              <a:ext cx="291565" cy="288000"/>
            </a:xfrm>
            <a:prstGeom prst="rect">
              <a:avLst/>
            </a:prstGeom>
            <a:solidFill>
              <a:schemeClr val="bg1"/>
            </a:solidFill>
            <a:ln>
              <a:solidFill>
                <a:schemeClr val="bg1"/>
              </a:solidFill>
            </a:ln>
          </p:spPr>
        </p:pic>
        <p:pic>
          <p:nvPicPr>
            <p:cNvPr id="15" name="Google Shape;384;p44">
              <a:extLst>
                <a:ext uri="{FF2B5EF4-FFF2-40B4-BE49-F238E27FC236}">
                  <a16:creationId xmlns:a16="http://schemas.microsoft.com/office/drawing/2014/main" id="{39688CBD-1214-7880-E1BC-F11097BF55C5}"/>
                </a:ext>
              </a:extLst>
            </p:cNvPr>
            <p:cNvPicPr preferRelativeResize="0"/>
            <p:nvPr/>
          </p:nvPicPr>
          <p:blipFill rotWithShape="1">
            <a:blip r:embed="rId10">
              <a:alphaModFix/>
            </a:blip>
            <a:srcRect/>
            <a:stretch/>
          </p:blipFill>
          <p:spPr>
            <a:xfrm>
              <a:off x="6884944" y="3841489"/>
              <a:ext cx="291565" cy="319353"/>
            </a:xfrm>
            <a:prstGeom prst="rect">
              <a:avLst/>
            </a:prstGeom>
            <a:solidFill>
              <a:schemeClr val="bg1"/>
            </a:solidFill>
            <a:ln>
              <a:solidFill>
                <a:schemeClr val="bg1"/>
              </a:solidFill>
            </a:ln>
          </p:spPr>
        </p:pic>
        <p:sp>
          <p:nvSpPr>
            <p:cNvPr id="17" name="TextBox 16">
              <a:extLst>
                <a:ext uri="{FF2B5EF4-FFF2-40B4-BE49-F238E27FC236}">
                  <a16:creationId xmlns:a16="http://schemas.microsoft.com/office/drawing/2014/main" id="{804DAA8A-6C12-469E-E1D9-77E59C000881}"/>
                </a:ext>
              </a:extLst>
            </p:cNvPr>
            <p:cNvSpPr txBox="1"/>
            <p:nvPr/>
          </p:nvSpPr>
          <p:spPr>
            <a:xfrm>
              <a:off x="5336391" y="2271662"/>
              <a:ext cx="3964462" cy="874663"/>
            </a:xfrm>
            <a:prstGeom prst="rect">
              <a:avLst/>
            </a:prstGeom>
            <a:noFill/>
          </p:spPr>
          <p:txBody>
            <a:bodyPr wrap="square">
              <a:spAutoFit/>
            </a:bodyPr>
            <a:lstStyle/>
            <a:p>
              <a:pPr marL="0" marR="0" lvl="0" indent="0" algn="l" defTabSz="914377" rtl="0" eaLnBrk="1" fontAlgn="auto" latinLnBrk="0" hangingPunct="1">
                <a:lnSpc>
                  <a:spcPts val="326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Bebas Neue" panose="020B0606020202050201" pitchFamily="34" charset="77"/>
                  <a:ea typeface="+mn-ea"/>
                  <a:cs typeface="+mn-cs"/>
                </a:rPr>
                <a:t>Connect with me:</a:t>
              </a:r>
            </a:p>
            <a:p>
              <a:pPr marL="0" marR="0" lvl="0" indent="0" algn="l" defTabSz="914377" rtl="0" eaLnBrk="1" fontAlgn="auto" latinLnBrk="0" hangingPunct="1">
                <a:lnSpc>
                  <a:spcPts val="3260"/>
                </a:lnSpc>
                <a:spcBef>
                  <a:spcPts val="0"/>
                </a:spcBef>
                <a:spcAft>
                  <a:spcPts val="0"/>
                </a:spcAft>
                <a:buClrTx/>
                <a:buSzTx/>
                <a:buFontTx/>
                <a:buNone/>
                <a:tabLst/>
                <a:defRPr/>
              </a:pPr>
              <a:endParaRPr kumimoji="0" lang="en-US" sz="1467"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18" name="Picture 17">
              <a:extLst>
                <a:ext uri="{FF2B5EF4-FFF2-40B4-BE49-F238E27FC236}">
                  <a16:creationId xmlns:a16="http://schemas.microsoft.com/office/drawing/2014/main" id="{99AEB963-010D-7254-BE2A-F175CB9ED3C7}"/>
                </a:ext>
              </a:extLst>
            </p:cNvPr>
            <p:cNvPicPr>
              <a:picLocks noChangeAspect="1"/>
            </p:cNvPicPr>
            <p:nvPr/>
          </p:nvPicPr>
          <p:blipFill>
            <a:blip r:embed="rId11"/>
            <a:stretch>
              <a:fillRect/>
            </a:stretch>
          </p:blipFill>
          <p:spPr>
            <a:xfrm>
              <a:off x="6870144" y="2966826"/>
              <a:ext cx="319354" cy="319354"/>
            </a:xfrm>
            <a:prstGeom prst="rect">
              <a:avLst/>
            </a:prstGeom>
          </p:spPr>
        </p:pic>
      </p:grpSp>
      <p:sp>
        <p:nvSpPr>
          <p:cNvPr id="25" name="TextBox 24">
            <a:extLst>
              <a:ext uri="{FF2B5EF4-FFF2-40B4-BE49-F238E27FC236}">
                <a16:creationId xmlns:a16="http://schemas.microsoft.com/office/drawing/2014/main" id="{38D55E6F-EDF1-9092-3AF0-8BE4CE75C7E0}"/>
              </a:ext>
            </a:extLst>
          </p:cNvPr>
          <p:cNvSpPr txBox="1"/>
          <p:nvPr/>
        </p:nvSpPr>
        <p:spPr>
          <a:xfrm>
            <a:off x="5613569" y="3899181"/>
            <a:ext cx="6000198" cy="224676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Ali Griffiths is an experienced fractional CMO and Board Advisor. And one of B2B Marketing’s “Top Women in Tech”. </a:t>
            </a:r>
          </a:p>
          <a:p>
            <a:pPr marL="0" marR="0" lvl="0" indent="0" algn="l" defTabSz="457200" rtl="0" eaLnBrk="1" fontAlgn="auto" latinLnBrk="0" hangingPunct="1">
              <a:lnSpc>
                <a:spcPct val="100000"/>
              </a:lnSpc>
              <a:spcBef>
                <a:spcPts val="0"/>
              </a:spcBef>
              <a:spcAft>
                <a:spcPts val="0"/>
              </a:spcAft>
              <a:buClrTx/>
              <a:buSzTx/>
              <a:buFontTx/>
              <a:buNone/>
              <a:tabLst/>
              <a:defRPr/>
            </a:pP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Her career specialism is in rapid marketing transformation, often headhunted to turnaround failing marketing functions.</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She provides coaching and strategic vision to help drive digital, marketing and sales transformation from within, utilising the skills from the existing leadership and marketing team. Or, by bringing together a team of external specialists to drive fast-paced change.</a:t>
            </a:r>
            <a:endPar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519CD107-63A0-11DB-983B-38D01D8C2417}"/>
              </a:ext>
            </a:extLst>
          </p:cNvPr>
          <p:cNvPicPr>
            <a:picLocks noChangeAspect="1"/>
          </p:cNvPicPr>
          <p:nvPr/>
        </p:nvPicPr>
        <p:blipFill>
          <a:blip r:embed="rId12"/>
          <a:stretch>
            <a:fillRect/>
          </a:stretch>
        </p:blipFill>
        <p:spPr>
          <a:xfrm>
            <a:off x="5707105" y="2278243"/>
            <a:ext cx="1212841" cy="1212841"/>
          </a:xfrm>
          <a:prstGeom prst="rect">
            <a:avLst/>
          </a:prstGeom>
        </p:spPr>
      </p:pic>
    </p:spTree>
    <p:extLst>
      <p:ext uri="{BB962C8B-B14F-4D97-AF65-F5344CB8AC3E}">
        <p14:creationId xmlns:p14="http://schemas.microsoft.com/office/powerpoint/2010/main" val="2284895206"/>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39"/>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30</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pic>
        <p:nvPicPr>
          <p:cNvPr id="320" name="Google Shape;320;p39"/>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1F9FF"/>
        </a:solidFill>
        <a:effectLst/>
      </p:bgPr>
    </p:bg>
    <p:spTree>
      <p:nvGrpSpPr>
        <p:cNvPr id="1" name="Shape 325"/>
        <p:cNvGrpSpPr/>
        <p:nvPr/>
      </p:nvGrpSpPr>
      <p:grpSpPr>
        <a:xfrm>
          <a:off x="0" y="0"/>
          <a:ext cx="0" cy="0"/>
          <a:chOff x="0" y="0"/>
          <a:chExt cx="0" cy="0"/>
        </a:xfrm>
      </p:grpSpPr>
      <p:sp>
        <p:nvSpPr>
          <p:cNvPr id="326" name="Google Shape;326;p40"/>
          <p:cNvSpPr/>
          <p:nvPr/>
        </p:nvSpPr>
        <p:spPr>
          <a:xfrm>
            <a:off x="6362700" y="1573575"/>
            <a:ext cx="5115000" cy="3286200"/>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7" name="Google Shape;327;p40"/>
          <p:cNvSpPr txBox="1"/>
          <p:nvPr/>
        </p:nvSpPr>
        <p:spPr>
          <a:xfrm>
            <a:off x="431625" y="3489475"/>
            <a:ext cx="5064300" cy="7143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0"/>
              </a:spcBef>
              <a:spcAft>
                <a:spcPts val="0"/>
              </a:spcAft>
              <a:buClr>
                <a:srgbClr val="00205C"/>
              </a:buClr>
              <a:buSzPts val="1800"/>
              <a:buFont typeface="Tajawal"/>
              <a:buNone/>
              <a:tabLst/>
              <a:defRPr/>
            </a:pPr>
            <a:r>
              <a:rPr kumimoji="0" lang="en-GB" sz="1600" b="0" i="0" u="none" strike="noStrike" kern="0" cap="none" spc="0" normalizeH="0" baseline="0" noProof="0">
                <a:ln>
                  <a:noFill/>
                </a:ln>
                <a:solidFill>
                  <a:srgbClr val="00205C"/>
                </a:solidFill>
                <a:effectLst/>
                <a:uLnTx/>
                <a:uFillTx/>
                <a:latin typeface="Inter Medium"/>
                <a:ea typeface="Inter Medium"/>
                <a:cs typeface="Inter Medium"/>
                <a:sym typeface="Inter Medium"/>
              </a:rPr>
              <a:t>How to continuously improve your systems and level up your skills to mastery.</a:t>
            </a:r>
            <a:endParaRPr kumimoji="0" sz="1600" b="0" i="0" u="none" strike="noStrike" kern="0" cap="none" spc="0" normalizeH="0" baseline="0" noProof="0">
              <a:ln>
                <a:noFill/>
              </a:ln>
              <a:solidFill>
                <a:srgbClr val="00205C"/>
              </a:solidFill>
              <a:effectLst/>
              <a:uLnTx/>
              <a:uFillTx/>
              <a:latin typeface="Inter Medium"/>
              <a:ea typeface="Inter Medium"/>
              <a:cs typeface="Inter Medium"/>
              <a:sym typeface="Inter Medium"/>
            </a:endParaRPr>
          </a:p>
        </p:txBody>
      </p:sp>
      <p:sp>
        <p:nvSpPr>
          <p:cNvPr id="328" name="Google Shape;328;p40"/>
          <p:cNvSpPr txBox="1"/>
          <p:nvPr/>
        </p:nvSpPr>
        <p:spPr>
          <a:xfrm>
            <a:off x="431625" y="2027850"/>
            <a:ext cx="5190300" cy="12315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205C"/>
              </a:buClr>
              <a:buSzPts val="4800"/>
              <a:buFont typeface="Tajawal ExtraBold"/>
              <a:buNone/>
              <a:tabLst/>
              <a:defRPr/>
            </a:pPr>
            <a:r>
              <a:rPr kumimoji="0" lang="en-GB" sz="4000" b="1" i="0" u="none" strike="noStrike" kern="0" cap="none" spc="0" normalizeH="0" baseline="0" noProof="0">
                <a:ln>
                  <a:noFill/>
                </a:ln>
                <a:solidFill>
                  <a:srgbClr val="00205C"/>
                </a:solidFill>
                <a:effectLst/>
                <a:uLnTx/>
                <a:uFillTx/>
                <a:latin typeface="Inter"/>
                <a:ea typeface="Inter"/>
                <a:cs typeface="Inter"/>
                <a:sym typeface="Inter"/>
              </a:rPr>
              <a:t>Going from good to Gr-AI-t with AI</a:t>
            </a:r>
            <a:endParaRPr kumimoji="0" sz="4000" b="1" i="0" u="none" strike="noStrike" kern="0" cap="none" spc="0" normalizeH="0" baseline="0" noProof="0">
              <a:ln>
                <a:noFill/>
              </a:ln>
              <a:solidFill>
                <a:srgbClr val="00205C"/>
              </a:solidFill>
              <a:effectLst/>
              <a:uLnTx/>
              <a:uFillTx/>
              <a:latin typeface="Inter"/>
              <a:ea typeface="Inter"/>
              <a:cs typeface="Inter"/>
              <a:sym typeface="Inter"/>
            </a:endParaRPr>
          </a:p>
        </p:txBody>
      </p:sp>
      <p:sp>
        <p:nvSpPr>
          <p:cNvPr id="329" name="Google Shape;329;p40"/>
          <p:cNvSpPr/>
          <p:nvPr/>
        </p:nvSpPr>
        <p:spPr>
          <a:xfrm>
            <a:off x="431618" y="278171"/>
            <a:ext cx="4803300" cy="2463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205C"/>
              </a:buClr>
              <a:buSzPts val="1600"/>
              <a:buFont typeface="Tajawal Black"/>
              <a:buNone/>
              <a:tabLst/>
              <a:defRPr/>
            </a:pPr>
            <a:r>
              <a:rPr kumimoji="0" lang="en-GB" sz="1400" b="1" i="0" u="none" strike="noStrike" kern="0" cap="none" spc="0" normalizeH="0" baseline="0" noProof="0">
                <a:ln>
                  <a:noFill/>
                </a:ln>
                <a:solidFill>
                  <a:srgbClr val="00205C"/>
                </a:solidFill>
                <a:effectLst/>
                <a:uLnTx/>
                <a:uFillTx/>
                <a:latin typeface="Inter"/>
                <a:ea typeface="Inter"/>
                <a:cs typeface="Inter"/>
                <a:sym typeface="Inter"/>
              </a:rPr>
              <a:t>A Humble approach to AI mastery</a:t>
            </a:r>
            <a:endParaRPr kumimoji="0" sz="1400" b="1" i="0" u="none" strike="noStrike" kern="0" cap="none" spc="0" normalizeH="0" baseline="0" noProof="0">
              <a:ln>
                <a:noFill/>
              </a:ln>
              <a:solidFill>
                <a:srgbClr val="00205C"/>
              </a:solidFill>
              <a:effectLst/>
              <a:uLnTx/>
              <a:uFillTx/>
              <a:latin typeface="Inter"/>
              <a:ea typeface="Inter"/>
              <a:cs typeface="Inter"/>
              <a:sym typeface="Inter"/>
            </a:endParaRPr>
          </a:p>
        </p:txBody>
      </p:sp>
      <p:pic>
        <p:nvPicPr>
          <p:cNvPr id="330" name="Google Shape;330;p40"/>
          <p:cNvPicPr preferRelativeResize="0"/>
          <p:nvPr/>
        </p:nvPicPr>
        <p:blipFill>
          <a:blip r:embed="rId3">
            <a:alphaModFix/>
          </a:blip>
          <a:stretch>
            <a:fillRect/>
          </a:stretch>
        </p:blipFill>
        <p:spPr>
          <a:xfrm>
            <a:off x="6689550" y="1987450"/>
            <a:ext cx="739950" cy="586250"/>
          </a:xfrm>
          <a:prstGeom prst="rect">
            <a:avLst/>
          </a:prstGeom>
          <a:noFill/>
          <a:ln>
            <a:noFill/>
          </a:ln>
        </p:spPr>
      </p:pic>
      <p:sp>
        <p:nvSpPr>
          <p:cNvPr id="331" name="Google Shape;331;p40"/>
          <p:cNvSpPr txBox="1"/>
          <p:nvPr/>
        </p:nvSpPr>
        <p:spPr>
          <a:xfrm>
            <a:off x="6603000" y="2767175"/>
            <a:ext cx="4803300" cy="1311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344054"/>
                </a:solidFill>
                <a:effectLst/>
                <a:uLnTx/>
                <a:uFillTx/>
                <a:latin typeface="Inter Light"/>
                <a:ea typeface="Inter Light"/>
                <a:cs typeface="Inter Light"/>
                <a:sym typeface="Inter Light"/>
              </a:rPr>
              <a:t>We are what we repeatedly do. Excellence, then, is not an act, but a habit."</a:t>
            </a:r>
            <a:endParaRPr kumimoji="0" sz="2400" b="0" i="0" u="none" strike="noStrike" kern="0" cap="none" spc="0" normalizeH="0" baseline="0" noProof="0">
              <a:ln>
                <a:noFill/>
              </a:ln>
              <a:solidFill>
                <a:srgbClr val="344054"/>
              </a:solidFill>
              <a:effectLst/>
              <a:uLnTx/>
              <a:uFillTx/>
              <a:latin typeface="Inter Light"/>
              <a:ea typeface="Inter Light"/>
              <a:cs typeface="Inter Light"/>
              <a:sym typeface="Inter Light"/>
            </a:endParaRPr>
          </a:p>
        </p:txBody>
      </p:sp>
      <p:sp>
        <p:nvSpPr>
          <p:cNvPr id="332" name="Google Shape;332;p40"/>
          <p:cNvSpPr txBox="1"/>
          <p:nvPr/>
        </p:nvSpPr>
        <p:spPr>
          <a:xfrm>
            <a:off x="6641925" y="4129600"/>
            <a:ext cx="5064300" cy="4311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1600" b="0" i="0" u="none" strike="noStrike" kern="0" cap="none" spc="0" normalizeH="0" baseline="0" noProof="0">
                <a:ln>
                  <a:noFill/>
                </a:ln>
                <a:solidFill>
                  <a:srgbClr val="00205C"/>
                </a:solidFill>
                <a:effectLst/>
                <a:uLnTx/>
                <a:uFillTx/>
                <a:latin typeface="Inter Medium"/>
                <a:ea typeface="Inter Medium"/>
                <a:cs typeface="Inter Medium"/>
                <a:sym typeface="Inter Medium"/>
              </a:rPr>
              <a:t>– Aristotle</a:t>
            </a:r>
            <a:endParaRPr kumimoji="0" sz="1600" b="0" i="0" u="none" strike="noStrike" kern="0" cap="none" spc="0" normalizeH="0" baseline="0" noProof="0">
              <a:ln>
                <a:noFill/>
              </a:ln>
              <a:solidFill>
                <a:srgbClr val="00205C"/>
              </a:solidFill>
              <a:effectLst/>
              <a:uLnTx/>
              <a:uFillTx/>
              <a:latin typeface="Inter Medium"/>
              <a:ea typeface="Inter Medium"/>
              <a:cs typeface="Inter Medium"/>
              <a:sym typeface="Inter Medium"/>
            </a:endParaRPr>
          </a:p>
        </p:txBody>
      </p:sp>
      <p:sp>
        <p:nvSpPr>
          <p:cNvPr id="333" name="Google Shape;333;p40"/>
          <p:cNvSpPr txBox="1"/>
          <p:nvPr/>
        </p:nvSpPr>
        <p:spPr>
          <a:xfrm>
            <a:off x="6362700" y="5032525"/>
            <a:ext cx="5064300" cy="7389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GB" sz="1200" b="0" i="0" u="none" strike="noStrike" kern="0" cap="none" spc="0" normalizeH="0" baseline="0" noProof="0">
                <a:ln>
                  <a:noFill/>
                </a:ln>
                <a:solidFill>
                  <a:srgbClr val="8A8A8C"/>
                </a:solidFill>
                <a:effectLst/>
                <a:uLnTx/>
                <a:uFillTx/>
                <a:latin typeface="Inter"/>
                <a:ea typeface="Inter"/>
                <a:cs typeface="Inter"/>
                <a:sym typeface="Inter"/>
              </a:rPr>
              <a:t>This ancient wisdom emphasises that the consistent practice of good habits, essentially a system of behaviours, leads to excellence.</a:t>
            </a:r>
            <a:endParaRPr kumimoji="0" sz="1200" b="0" i="0" u="none" strike="noStrike" kern="0" cap="none" spc="0" normalizeH="0" baseline="0" noProof="0">
              <a:ln>
                <a:noFill/>
              </a:ln>
              <a:solidFill>
                <a:srgbClr val="8A8A8C"/>
              </a:solidFill>
              <a:effectLst/>
              <a:uLnTx/>
              <a:uFillTx/>
              <a:latin typeface="Inter"/>
              <a:ea typeface="Inter"/>
              <a:cs typeface="Inter"/>
              <a:sym typeface="Inte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41"/>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32</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pic>
        <p:nvPicPr>
          <p:cNvPr id="340" name="Google Shape;340;p41"/>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42"/>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33</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pic>
        <p:nvPicPr>
          <p:cNvPr id="347" name="Google Shape;347;p42"/>
          <p:cNvPicPr preferRelativeResize="0"/>
          <p:nvPr/>
        </p:nvPicPr>
        <p:blipFill>
          <a:blip r:embed="rId3">
            <a:alphaModFix/>
          </a:blip>
          <a:stretch>
            <a:fillRect/>
          </a:stretch>
        </p:blipFill>
        <p:spPr>
          <a:xfrm>
            <a:off x="0" y="0"/>
            <a:ext cx="12191988" cy="68580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1F9FF"/>
        </a:solidFill>
        <a:effectLst/>
      </p:bgPr>
    </p:bg>
    <p:spTree>
      <p:nvGrpSpPr>
        <p:cNvPr id="1" name="Shape 352"/>
        <p:cNvGrpSpPr/>
        <p:nvPr/>
      </p:nvGrpSpPr>
      <p:grpSpPr>
        <a:xfrm>
          <a:off x="0" y="0"/>
          <a:ext cx="0" cy="0"/>
          <a:chOff x="0" y="0"/>
          <a:chExt cx="0" cy="0"/>
        </a:xfrm>
      </p:grpSpPr>
      <p:sp>
        <p:nvSpPr>
          <p:cNvPr id="353" name="Google Shape;353;p43">
            <a:hlinkClick r:id="rId3"/>
          </p:cNvPr>
          <p:cNvSpPr/>
          <p:nvPr/>
        </p:nvSpPr>
        <p:spPr>
          <a:xfrm>
            <a:off x="1293650" y="4572975"/>
            <a:ext cx="8900400" cy="720000"/>
          </a:xfrm>
          <a:prstGeom prst="roundRect">
            <a:avLst>
              <a:gd name="adj" fmla="val 50000"/>
            </a:avLst>
          </a:prstGeom>
          <a:solidFill>
            <a:schemeClr val="lt1"/>
          </a:solidFill>
          <a:ln>
            <a:noFill/>
          </a:ln>
          <a:effectLst>
            <a:outerShdw blurRad="57150" dist="19050" dir="5400000" algn="bl" rotWithShape="0">
              <a:srgbClr val="00105C">
                <a:alpha val="13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Inter SemiBold"/>
              <a:ea typeface="Inter SemiBold"/>
              <a:cs typeface="Inter SemiBold"/>
              <a:sym typeface="Inter SemiBold"/>
            </a:endParaRPr>
          </a:p>
        </p:txBody>
      </p:sp>
      <p:sp>
        <p:nvSpPr>
          <p:cNvPr id="354" name="Google Shape;354;p43">
            <a:hlinkClick r:id="rId3"/>
          </p:cNvPr>
          <p:cNvSpPr/>
          <p:nvPr/>
        </p:nvSpPr>
        <p:spPr>
          <a:xfrm>
            <a:off x="1293650" y="3791925"/>
            <a:ext cx="8900400" cy="720000"/>
          </a:xfrm>
          <a:prstGeom prst="roundRect">
            <a:avLst>
              <a:gd name="adj" fmla="val 50000"/>
            </a:avLst>
          </a:prstGeom>
          <a:solidFill>
            <a:schemeClr val="lt1"/>
          </a:solidFill>
          <a:ln>
            <a:noFill/>
          </a:ln>
          <a:effectLst>
            <a:outerShdw blurRad="57150" dist="19050" dir="5400000" algn="bl" rotWithShape="0">
              <a:srgbClr val="00105C">
                <a:alpha val="13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Inter SemiBold"/>
              <a:ea typeface="Inter SemiBold"/>
              <a:cs typeface="Inter SemiBold"/>
              <a:sym typeface="Inter SemiBold"/>
            </a:endParaRPr>
          </a:p>
        </p:txBody>
      </p:sp>
      <p:sp>
        <p:nvSpPr>
          <p:cNvPr id="355" name="Google Shape;355;p43">
            <a:hlinkClick r:id="rId3"/>
          </p:cNvPr>
          <p:cNvSpPr/>
          <p:nvPr/>
        </p:nvSpPr>
        <p:spPr>
          <a:xfrm>
            <a:off x="1293650" y="3010875"/>
            <a:ext cx="8900400" cy="720000"/>
          </a:xfrm>
          <a:prstGeom prst="roundRect">
            <a:avLst>
              <a:gd name="adj" fmla="val 50000"/>
            </a:avLst>
          </a:prstGeom>
          <a:solidFill>
            <a:schemeClr val="lt1"/>
          </a:solidFill>
          <a:ln>
            <a:noFill/>
          </a:ln>
          <a:effectLst>
            <a:outerShdw blurRad="57150" dist="19050" dir="5400000" algn="bl" rotWithShape="0">
              <a:srgbClr val="00105C">
                <a:alpha val="13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Inter SemiBold"/>
              <a:ea typeface="Inter SemiBold"/>
              <a:cs typeface="Inter SemiBold"/>
              <a:sym typeface="Inter SemiBold"/>
            </a:endParaRPr>
          </a:p>
        </p:txBody>
      </p:sp>
      <p:sp>
        <p:nvSpPr>
          <p:cNvPr id="356" name="Google Shape;356;p43">
            <a:hlinkClick r:id="rId3"/>
          </p:cNvPr>
          <p:cNvSpPr/>
          <p:nvPr/>
        </p:nvSpPr>
        <p:spPr>
          <a:xfrm>
            <a:off x="1293650" y="2229825"/>
            <a:ext cx="8900400" cy="720000"/>
          </a:xfrm>
          <a:prstGeom prst="roundRect">
            <a:avLst>
              <a:gd name="adj" fmla="val 50000"/>
            </a:avLst>
          </a:prstGeom>
          <a:solidFill>
            <a:schemeClr val="lt1"/>
          </a:solidFill>
          <a:ln>
            <a:noFill/>
          </a:ln>
          <a:effectLst>
            <a:outerShdw blurRad="57150" dist="19050" dir="5400000" algn="bl" rotWithShape="0">
              <a:srgbClr val="00105C">
                <a:alpha val="13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Inter SemiBold"/>
              <a:ea typeface="Inter SemiBold"/>
              <a:cs typeface="Inter SemiBold"/>
              <a:sym typeface="Inter SemiBold"/>
            </a:endParaRPr>
          </a:p>
        </p:txBody>
      </p:sp>
      <p:sp>
        <p:nvSpPr>
          <p:cNvPr id="357" name="Google Shape;357;p43">
            <a:hlinkClick r:id="rId3"/>
          </p:cNvPr>
          <p:cNvSpPr/>
          <p:nvPr/>
        </p:nvSpPr>
        <p:spPr>
          <a:xfrm>
            <a:off x="1293650" y="1448775"/>
            <a:ext cx="8900400" cy="720000"/>
          </a:xfrm>
          <a:prstGeom prst="roundRect">
            <a:avLst>
              <a:gd name="adj" fmla="val 50000"/>
            </a:avLst>
          </a:prstGeom>
          <a:solidFill>
            <a:schemeClr val="lt1"/>
          </a:solidFill>
          <a:ln>
            <a:noFill/>
          </a:ln>
          <a:effectLst>
            <a:outerShdw blurRad="57150" dist="19050" dir="5400000" algn="bl" rotWithShape="0">
              <a:srgbClr val="00105C">
                <a:alpha val="13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Inter SemiBold"/>
              <a:ea typeface="Inter SemiBold"/>
              <a:cs typeface="Inter SemiBold"/>
              <a:sym typeface="Inter SemiBold"/>
            </a:endParaRPr>
          </a:p>
        </p:txBody>
      </p:sp>
      <p:sp>
        <p:nvSpPr>
          <p:cNvPr id="358" name="Google Shape;358;p43"/>
          <p:cNvSpPr/>
          <p:nvPr/>
        </p:nvSpPr>
        <p:spPr>
          <a:xfrm>
            <a:off x="431625" y="354375"/>
            <a:ext cx="11284200" cy="5541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GB" sz="2400" b="1" i="0" u="none" strike="noStrike" kern="0" cap="none" spc="0" normalizeH="0" baseline="0" noProof="0">
                <a:ln>
                  <a:noFill/>
                </a:ln>
                <a:solidFill>
                  <a:srgbClr val="344054"/>
                </a:solidFill>
                <a:effectLst/>
                <a:uLnTx/>
                <a:uFillTx/>
                <a:latin typeface="Inter"/>
                <a:ea typeface="Inter"/>
                <a:cs typeface="Inter"/>
                <a:sym typeface="Inter"/>
              </a:rPr>
              <a:t>A Humble Recap</a:t>
            </a:r>
            <a:endParaRPr kumimoji="0" sz="2400" b="0" i="0" u="none" strike="noStrike" kern="0" cap="none" spc="0" normalizeH="0" baseline="0" noProof="0">
              <a:ln>
                <a:noFill/>
              </a:ln>
              <a:solidFill>
                <a:srgbClr val="344054"/>
              </a:solidFill>
              <a:effectLst/>
              <a:uLnTx/>
              <a:uFillTx/>
              <a:latin typeface="Inter Light"/>
              <a:ea typeface="Inter Light"/>
              <a:cs typeface="Inter Light"/>
              <a:sym typeface="Inter Light"/>
            </a:endParaRPr>
          </a:p>
        </p:txBody>
      </p:sp>
      <p:sp>
        <p:nvSpPr>
          <p:cNvPr id="359" name="Google Shape;359;p43"/>
          <p:cNvSpPr/>
          <p:nvPr/>
        </p:nvSpPr>
        <p:spPr>
          <a:xfrm>
            <a:off x="1469850" y="1628775"/>
            <a:ext cx="360000" cy="360000"/>
          </a:xfrm>
          <a:prstGeom prst="ellipse">
            <a:avLst/>
          </a:prstGeom>
          <a:solidFill>
            <a:srgbClr val="12B76A"/>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60" name="Google Shape;360;p43"/>
          <p:cNvSpPr txBox="1"/>
          <p:nvPr/>
        </p:nvSpPr>
        <p:spPr>
          <a:xfrm>
            <a:off x="2514851" y="1647825"/>
            <a:ext cx="6703500" cy="3078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GB" sz="2000" b="0" i="0" u="none" strike="noStrike" kern="0" cap="none" spc="0" normalizeH="0" baseline="0" noProof="0">
                <a:ln>
                  <a:noFill/>
                </a:ln>
                <a:solidFill>
                  <a:srgbClr val="00205C"/>
                </a:solidFill>
                <a:effectLst/>
                <a:uLnTx/>
                <a:uFillTx/>
                <a:latin typeface="Inter"/>
                <a:ea typeface="Inter"/>
                <a:cs typeface="Inter"/>
                <a:sym typeface="Inter"/>
              </a:rPr>
              <a:t>New AI &amp; Automation tools are here and ready for SMBs</a:t>
            </a:r>
            <a:endParaRPr kumimoji="0" sz="2000" b="0" i="0" u="none" strike="noStrike" kern="0" cap="none" spc="0" normalizeH="0" baseline="0" noProof="0">
              <a:ln>
                <a:noFill/>
              </a:ln>
              <a:solidFill>
                <a:srgbClr val="00205C"/>
              </a:solidFill>
              <a:effectLst/>
              <a:uLnTx/>
              <a:uFillTx/>
              <a:latin typeface="Inter"/>
              <a:ea typeface="Inter"/>
              <a:cs typeface="Inter"/>
              <a:sym typeface="Inter"/>
            </a:endParaRPr>
          </a:p>
        </p:txBody>
      </p:sp>
      <p:sp>
        <p:nvSpPr>
          <p:cNvPr id="361" name="Google Shape;361;p43"/>
          <p:cNvSpPr/>
          <p:nvPr/>
        </p:nvSpPr>
        <p:spPr>
          <a:xfrm>
            <a:off x="1469850" y="2409825"/>
            <a:ext cx="360000" cy="360000"/>
          </a:xfrm>
          <a:prstGeom prst="ellipse">
            <a:avLst/>
          </a:prstGeom>
          <a:solidFill>
            <a:srgbClr val="12B76A"/>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62" name="Google Shape;362;p43"/>
          <p:cNvSpPr txBox="1"/>
          <p:nvPr/>
        </p:nvSpPr>
        <p:spPr>
          <a:xfrm>
            <a:off x="2514850" y="2428875"/>
            <a:ext cx="7219800" cy="3078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GB" sz="2000" b="0" i="0" u="none" strike="noStrike" kern="0" cap="none" spc="0" normalizeH="0" baseline="0" noProof="0">
                <a:ln>
                  <a:noFill/>
                </a:ln>
                <a:solidFill>
                  <a:srgbClr val="00205C"/>
                </a:solidFill>
                <a:effectLst/>
                <a:uLnTx/>
                <a:uFillTx/>
                <a:latin typeface="Inter"/>
                <a:ea typeface="Inter"/>
                <a:cs typeface="Inter"/>
                <a:sym typeface="Inter"/>
              </a:rPr>
              <a:t>AI is for everyone - you can use it across all departments</a:t>
            </a:r>
            <a:endParaRPr kumimoji="0" sz="2000" b="0" i="0" u="none" strike="noStrike" kern="0" cap="none" spc="0" normalizeH="0" baseline="0" noProof="0">
              <a:ln>
                <a:noFill/>
              </a:ln>
              <a:solidFill>
                <a:srgbClr val="00205C"/>
              </a:solidFill>
              <a:effectLst/>
              <a:uLnTx/>
              <a:uFillTx/>
              <a:latin typeface="Inter"/>
              <a:ea typeface="Inter"/>
              <a:cs typeface="Inter"/>
              <a:sym typeface="Inter"/>
            </a:endParaRPr>
          </a:p>
        </p:txBody>
      </p:sp>
      <p:sp>
        <p:nvSpPr>
          <p:cNvPr id="363" name="Google Shape;363;p43"/>
          <p:cNvSpPr/>
          <p:nvPr/>
        </p:nvSpPr>
        <p:spPr>
          <a:xfrm>
            <a:off x="1469850" y="3190875"/>
            <a:ext cx="360000" cy="360000"/>
          </a:xfrm>
          <a:prstGeom prst="ellipse">
            <a:avLst/>
          </a:prstGeom>
          <a:solidFill>
            <a:srgbClr val="12B76A"/>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64" name="Google Shape;364;p43"/>
          <p:cNvSpPr/>
          <p:nvPr/>
        </p:nvSpPr>
        <p:spPr>
          <a:xfrm>
            <a:off x="1469850" y="3971925"/>
            <a:ext cx="360000" cy="360000"/>
          </a:xfrm>
          <a:prstGeom prst="ellipse">
            <a:avLst/>
          </a:prstGeom>
          <a:solidFill>
            <a:srgbClr val="12B76A"/>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65" name="Google Shape;365;p43"/>
          <p:cNvSpPr txBox="1"/>
          <p:nvPr/>
        </p:nvSpPr>
        <p:spPr>
          <a:xfrm>
            <a:off x="2514850" y="3209925"/>
            <a:ext cx="7349100" cy="3078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GB" sz="2000" b="0" i="0" u="none" strike="noStrike" kern="0" cap="none" spc="0" normalizeH="0" baseline="0" noProof="0">
                <a:ln>
                  <a:noFill/>
                </a:ln>
                <a:solidFill>
                  <a:srgbClr val="00205C"/>
                </a:solidFill>
                <a:effectLst/>
                <a:uLnTx/>
                <a:uFillTx/>
                <a:latin typeface="Inter"/>
                <a:ea typeface="Inter"/>
                <a:cs typeface="Inter"/>
                <a:sym typeface="Inter"/>
              </a:rPr>
              <a:t>Drive adoption with tools that exist within your ‘flow of work’</a:t>
            </a:r>
            <a:endParaRPr kumimoji="0" sz="2000" b="0" i="0" u="none" strike="noStrike" kern="0" cap="none" spc="0" normalizeH="0" baseline="0" noProof="0">
              <a:ln>
                <a:noFill/>
              </a:ln>
              <a:solidFill>
                <a:srgbClr val="00205C"/>
              </a:solidFill>
              <a:effectLst/>
              <a:uLnTx/>
              <a:uFillTx/>
              <a:latin typeface="Inter"/>
              <a:ea typeface="Inter"/>
              <a:cs typeface="Inter"/>
              <a:sym typeface="Inter"/>
            </a:endParaRPr>
          </a:p>
        </p:txBody>
      </p:sp>
      <p:sp>
        <p:nvSpPr>
          <p:cNvPr id="366" name="Google Shape;366;p43"/>
          <p:cNvSpPr txBox="1"/>
          <p:nvPr/>
        </p:nvSpPr>
        <p:spPr>
          <a:xfrm>
            <a:off x="2514850" y="3990975"/>
            <a:ext cx="7263600" cy="3078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GB" sz="2000" b="0" i="0" u="none" strike="noStrike" kern="0" cap="none" spc="0" normalizeH="0" baseline="0" noProof="0">
                <a:ln>
                  <a:noFill/>
                </a:ln>
                <a:solidFill>
                  <a:srgbClr val="00205C"/>
                </a:solidFill>
                <a:effectLst/>
                <a:uLnTx/>
                <a:uFillTx/>
                <a:latin typeface="Inter"/>
                <a:ea typeface="Inter"/>
                <a:cs typeface="Inter"/>
                <a:sym typeface="Inter"/>
              </a:rPr>
              <a:t>Think about AI like a colleague and give feedback</a:t>
            </a:r>
            <a:endParaRPr kumimoji="0" sz="2000" b="0" i="0" u="none" strike="noStrike" kern="0" cap="none" spc="0" normalizeH="0" baseline="0" noProof="0">
              <a:ln>
                <a:noFill/>
              </a:ln>
              <a:solidFill>
                <a:srgbClr val="00205C"/>
              </a:solidFill>
              <a:effectLst/>
              <a:uLnTx/>
              <a:uFillTx/>
              <a:latin typeface="Inter"/>
              <a:ea typeface="Inter"/>
              <a:cs typeface="Inter"/>
              <a:sym typeface="Inter"/>
            </a:endParaRPr>
          </a:p>
        </p:txBody>
      </p:sp>
      <p:sp>
        <p:nvSpPr>
          <p:cNvPr id="367" name="Google Shape;367;p43"/>
          <p:cNvSpPr/>
          <p:nvPr/>
        </p:nvSpPr>
        <p:spPr>
          <a:xfrm>
            <a:off x="1469850" y="4752975"/>
            <a:ext cx="360000" cy="360000"/>
          </a:xfrm>
          <a:prstGeom prst="ellipse">
            <a:avLst/>
          </a:prstGeom>
          <a:solidFill>
            <a:srgbClr val="12B76A"/>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68" name="Google Shape;368;p43"/>
          <p:cNvSpPr txBox="1"/>
          <p:nvPr/>
        </p:nvSpPr>
        <p:spPr>
          <a:xfrm>
            <a:off x="2514851" y="4772025"/>
            <a:ext cx="7263600" cy="3078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GB" sz="2000" b="0" i="0" u="none" strike="noStrike" kern="0" cap="none" spc="0" normalizeH="0" baseline="0" noProof="0">
                <a:ln>
                  <a:noFill/>
                </a:ln>
                <a:solidFill>
                  <a:srgbClr val="00205C"/>
                </a:solidFill>
                <a:effectLst/>
                <a:uLnTx/>
                <a:uFillTx/>
                <a:latin typeface="Inter"/>
                <a:ea typeface="Inter"/>
                <a:cs typeface="Inter"/>
                <a:sym typeface="Inter"/>
              </a:rPr>
              <a:t>Support your team with the right training, tools &amp; incentive</a:t>
            </a:r>
            <a:endParaRPr kumimoji="0" sz="2000" b="0" i="0" u="none" strike="noStrike" kern="0" cap="none" spc="0" normalizeH="0" baseline="0" noProof="0">
              <a:ln>
                <a:noFill/>
              </a:ln>
              <a:solidFill>
                <a:srgbClr val="00205C"/>
              </a:solidFill>
              <a:effectLst/>
              <a:uLnTx/>
              <a:uFillTx/>
              <a:latin typeface="Inter"/>
              <a:ea typeface="Inter"/>
              <a:cs typeface="Inter"/>
              <a:sym typeface="Inter"/>
            </a:endParaRPr>
          </a:p>
        </p:txBody>
      </p:sp>
      <p:sp>
        <p:nvSpPr>
          <p:cNvPr id="369" name="Google Shape;369;p43"/>
          <p:cNvSpPr txBox="1"/>
          <p:nvPr/>
        </p:nvSpPr>
        <p:spPr>
          <a:xfrm>
            <a:off x="601950" y="5791200"/>
            <a:ext cx="11037600" cy="4926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00205C"/>
                </a:solidFill>
                <a:effectLst/>
                <a:uLnTx/>
                <a:uFillTx/>
                <a:latin typeface="Inter"/>
                <a:ea typeface="Inter"/>
                <a:cs typeface="Inter"/>
                <a:sym typeface="Inter"/>
              </a:rPr>
              <a:t>…and it will accelerate your business and the livelihoods of your team!</a:t>
            </a: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D4E5FF"/>
        </a:solidFill>
        <a:effectLst/>
      </p:bgPr>
    </p:bg>
    <p:spTree>
      <p:nvGrpSpPr>
        <p:cNvPr id="1" name="Shape 373"/>
        <p:cNvGrpSpPr/>
        <p:nvPr/>
      </p:nvGrpSpPr>
      <p:grpSpPr>
        <a:xfrm>
          <a:off x="0" y="0"/>
          <a:ext cx="0" cy="0"/>
          <a:chOff x="0" y="0"/>
          <a:chExt cx="0" cy="0"/>
        </a:xfrm>
      </p:grpSpPr>
      <p:sp>
        <p:nvSpPr>
          <p:cNvPr id="374" name="Google Shape;374;p44"/>
          <p:cNvSpPr txBox="1">
            <a:spLocks noGrp="1"/>
          </p:cNvSpPr>
          <p:nvPr>
            <p:ph type="sldNum" idx="12"/>
          </p:nvPr>
        </p:nvSpPr>
        <p:spPr>
          <a:xfrm>
            <a:off x="9017182"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2060"/>
              </a:buClr>
              <a:buSzPts val="1200"/>
              <a:buFont typeface="Tajawal"/>
              <a:buNone/>
              <a:tabLst/>
              <a:defRPr/>
            </a:pPr>
            <a:fld id="{00000000-1234-1234-1234-123412341234}" type="slidenum">
              <a:rPr kumimoji="0" lang="en-GB" sz="1200" b="0" i="0" u="none" strike="noStrike" kern="0" cap="none" spc="0" normalizeH="0" baseline="0" noProof="0">
                <a:ln>
                  <a:noFill/>
                </a:ln>
                <a:solidFill>
                  <a:srgbClr val="002060"/>
                </a:solidFill>
                <a:effectLst/>
                <a:uLnTx/>
                <a:uFillTx/>
                <a:latin typeface="Tajawal"/>
                <a:ea typeface="Tajawal"/>
                <a:cs typeface="Tajawal"/>
                <a:sym typeface="Tajawal"/>
              </a:rPr>
              <a:pPr marL="0" marR="0" lvl="0" indent="0" algn="r" defTabSz="914400" rtl="0" eaLnBrk="1" fontAlgn="auto" latinLnBrk="0" hangingPunct="1">
                <a:lnSpc>
                  <a:spcPct val="100000"/>
                </a:lnSpc>
                <a:spcBef>
                  <a:spcPts val="0"/>
                </a:spcBef>
                <a:spcAft>
                  <a:spcPts val="0"/>
                </a:spcAft>
                <a:buClr>
                  <a:srgbClr val="002060"/>
                </a:buClr>
                <a:buSzPts val="1200"/>
                <a:buFont typeface="Tajawal"/>
                <a:buNone/>
                <a:tabLst/>
                <a:defRPr/>
              </a:pPr>
              <a:t>35</a:t>
            </a:fld>
            <a:endParaRPr kumimoji="0" sz="1200" b="0" i="0" u="none" strike="noStrike" kern="0" cap="none" spc="0" normalizeH="0" baseline="0" noProof="0">
              <a:ln>
                <a:noFill/>
              </a:ln>
              <a:solidFill>
                <a:srgbClr val="002060"/>
              </a:solidFill>
              <a:effectLst/>
              <a:uLnTx/>
              <a:uFillTx/>
              <a:latin typeface="Tajawal"/>
              <a:ea typeface="Tajawal"/>
              <a:cs typeface="Tajawal"/>
              <a:sym typeface="Tajawal"/>
            </a:endParaRPr>
          </a:p>
        </p:txBody>
      </p:sp>
      <p:pic>
        <p:nvPicPr>
          <p:cNvPr id="375" name="Google Shape;375;p44"/>
          <p:cNvPicPr preferRelativeResize="0"/>
          <p:nvPr/>
        </p:nvPicPr>
        <p:blipFill rotWithShape="1">
          <a:blip r:embed="rId3">
            <a:alphaModFix/>
          </a:blip>
          <a:srcRect/>
          <a:stretch/>
        </p:blipFill>
        <p:spPr>
          <a:xfrm>
            <a:off x="12534950" y="2291200"/>
            <a:ext cx="2070999" cy="2110180"/>
          </a:xfrm>
          <a:prstGeom prst="rect">
            <a:avLst/>
          </a:prstGeom>
          <a:noFill/>
          <a:ln>
            <a:noFill/>
          </a:ln>
        </p:spPr>
      </p:pic>
      <p:sp>
        <p:nvSpPr>
          <p:cNvPr id="376" name="Google Shape;376;p44"/>
          <p:cNvSpPr txBox="1"/>
          <p:nvPr/>
        </p:nvSpPr>
        <p:spPr>
          <a:xfrm>
            <a:off x="7427040" y="1335603"/>
            <a:ext cx="3757200" cy="3693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00205C"/>
                </a:solidFill>
                <a:effectLst/>
                <a:uLnTx/>
                <a:uFillTx/>
                <a:latin typeface="Inter"/>
                <a:ea typeface="Inter"/>
                <a:cs typeface="Inter"/>
                <a:sym typeface="Inter"/>
              </a:rPr>
              <a:t>Connect on…</a:t>
            </a:r>
            <a:endParaRPr kumimoji="0" sz="2400" b="1" i="0" u="none" strike="noStrike" kern="0" cap="none" spc="0" normalizeH="0" baseline="0" noProof="0">
              <a:ln>
                <a:noFill/>
              </a:ln>
              <a:solidFill>
                <a:srgbClr val="00205C"/>
              </a:solidFill>
              <a:effectLst/>
              <a:uLnTx/>
              <a:uFillTx/>
              <a:latin typeface="Inter"/>
              <a:ea typeface="Inter"/>
              <a:cs typeface="Inter"/>
              <a:sym typeface="Inter"/>
            </a:endParaRPr>
          </a:p>
        </p:txBody>
      </p:sp>
      <p:sp>
        <p:nvSpPr>
          <p:cNvPr id="377" name="Google Shape;377;p44"/>
          <p:cNvSpPr txBox="1"/>
          <p:nvPr/>
        </p:nvSpPr>
        <p:spPr>
          <a:xfrm>
            <a:off x="5417375" y="4916721"/>
            <a:ext cx="6198600" cy="6618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1700" b="1" i="0" u="none" strike="noStrike" kern="0" cap="none" spc="0" normalizeH="0" baseline="0" noProof="0">
                <a:ln>
                  <a:noFill/>
                </a:ln>
                <a:solidFill>
                  <a:srgbClr val="000000"/>
                </a:solidFill>
                <a:effectLst/>
                <a:uLnTx/>
                <a:uFillTx/>
                <a:latin typeface="Inter"/>
                <a:ea typeface="Inter"/>
                <a:cs typeface="Inter"/>
                <a:sym typeface="Inter"/>
              </a:rPr>
              <a:t>Humble</a:t>
            </a:r>
            <a:endParaRPr kumimoji="0" sz="1700" b="1" i="0" u="none" strike="noStrike" kern="0" cap="none" spc="0" normalizeH="0" baseline="0" noProof="0">
              <a:ln>
                <a:noFill/>
              </a:ln>
              <a:solidFill>
                <a:srgbClr val="000000"/>
              </a:solidFill>
              <a:effectLst/>
              <a:uLnTx/>
              <a:uFillTx/>
              <a:latin typeface="Inter"/>
              <a:ea typeface="Inter"/>
              <a:cs typeface="Inter"/>
              <a:sym typeface="Inter"/>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1400" b="0" i="0" u="none" strike="noStrike" kern="0" cap="none" spc="0" normalizeH="0" baseline="0" noProof="0">
                <a:ln>
                  <a:noFill/>
                </a:ln>
                <a:solidFill>
                  <a:srgbClr val="000000"/>
                </a:solidFill>
                <a:effectLst/>
                <a:uLnTx/>
                <a:uFillTx/>
                <a:latin typeface="Inter"/>
                <a:ea typeface="Inter"/>
                <a:cs typeface="Inter"/>
                <a:sym typeface="Inter"/>
              </a:rPr>
              <a:t>Making the power of data, automation and AI accessible to everyone.</a:t>
            </a:r>
            <a:endParaRPr kumimoji="0" sz="1400" b="0" i="0" u="none" strike="noStrike" kern="0" cap="none" spc="0" normalizeH="0" baseline="0" noProof="0">
              <a:ln>
                <a:noFill/>
              </a:ln>
              <a:solidFill>
                <a:srgbClr val="000000"/>
              </a:solidFill>
              <a:effectLst/>
              <a:uLnTx/>
              <a:uFillTx/>
              <a:latin typeface="Inter"/>
              <a:ea typeface="Inter"/>
              <a:cs typeface="Inter"/>
              <a:sym typeface="Inter"/>
            </a:endParaRPr>
          </a:p>
        </p:txBody>
      </p:sp>
      <p:pic>
        <p:nvPicPr>
          <p:cNvPr id="378" name="Google Shape;378;p44"/>
          <p:cNvPicPr preferRelativeResize="0"/>
          <p:nvPr/>
        </p:nvPicPr>
        <p:blipFill rotWithShape="1">
          <a:blip r:embed="rId4">
            <a:alphaModFix/>
          </a:blip>
          <a:srcRect/>
          <a:stretch/>
        </p:blipFill>
        <p:spPr>
          <a:xfrm>
            <a:off x="4520228" y="4774521"/>
            <a:ext cx="900000" cy="900000"/>
          </a:xfrm>
          <a:prstGeom prst="rect">
            <a:avLst/>
          </a:prstGeom>
          <a:noFill/>
          <a:ln>
            <a:noFill/>
          </a:ln>
        </p:spPr>
      </p:pic>
      <p:sp>
        <p:nvSpPr>
          <p:cNvPr id="379" name="Google Shape;379;p44"/>
          <p:cNvSpPr txBox="1"/>
          <p:nvPr/>
        </p:nvSpPr>
        <p:spPr>
          <a:xfrm>
            <a:off x="7719823" y="2469037"/>
            <a:ext cx="3000000" cy="4311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1600" b="0" i="0" u="none" strike="noStrike" kern="0" cap="none" spc="0" normalizeH="0" baseline="0" noProof="0">
                <a:ln>
                  <a:noFill/>
                </a:ln>
                <a:solidFill>
                  <a:srgbClr val="00105C"/>
                </a:solidFill>
                <a:effectLst/>
                <a:uLnTx/>
                <a:uFillTx/>
                <a:latin typeface="Inter SemiBold"/>
                <a:ea typeface="Inter SemiBold"/>
                <a:cs typeface="Inter SemiBold"/>
                <a:sym typeface="Inter SemiBold"/>
              </a:rPr>
              <a:t>/</a:t>
            </a:r>
            <a:r>
              <a:rPr kumimoji="0" lang="en-GB" sz="1600" b="0" i="0" u="none" strike="noStrike" kern="0" cap="none" spc="0" normalizeH="0" baseline="0" noProof="0">
                <a:ln>
                  <a:noFill/>
                </a:ln>
                <a:solidFill>
                  <a:srgbClr val="0563C1"/>
                </a:solidFill>
                <a:effectLst/>
                <a:uLnTx/>
                <a:uFill>
                  <a:noFill/>
                </a:uFill>
                <a:latin typeface="Inter SemiBold"/>
                <a:ea typeface="Inter SemiBold"/>
                <a:cs typeface="Inter SemiBold"/>
                <a:sym typeface="Inter SemiBold"/>
                <a:hlinkClick r:id="rId5"/>
              </a:rPr>
              <a:t>mahdishariff</a:t>
            </a:r>
            <a:endParaRPr kumimoji="0" sz="1600" b="0" i="0" u="none" strike="noStrike" kern="0" cap="none" spc="0" normalizeH="0" baseline="0" noProof="0">
              <a:ln>
                <a:noFill/>
              </a:ln>
              <a:solidFill>
                <a:srgbClr val="00105C"/>
              </a:solidFill>
              <a:effectLst/>
              <a:uLnTx/>
              <a:uFillTx/>
              <a:latin typeface="Inter SemiBold"/>
              <a:ea typeface="Inter SemiBold"/>
              <a:cs typeface="Inter SemiBold"/>
              <a:sym typeface="Inter SemiBold"/>
            </a:endParaRPr>
          </a:p>
        </p:txBody>
      </p:sp>
      <p:pic>
        <p:nvPicPr>
          <p:cNvPr id="380" name="Google Shape;380;p44"/>
          <p:cNvPicPr preferRelativeResize="0"/>
          <p:nvPr/>
        </p:nvPicPr>
        <p:blipFill rotWithShape="1">
          <a:blip r:embed="rId6">
            <a:alphaModFix/>
          </a:blip>
          <a:srcRect/>
          <a:stretch/>
        </p:blipFill>
        <p:spPr>
          <a:xfrm>
            <a:off x="7403708" y="2540587"/>
            <a:ext cx="288000" cy="288000"/>
          </a:xfrm>
          <a:prstGeom prst="rect">
            <a:avLst/>
          </a:prstGeom>
          <a:noFill/>
          <a:ln>
            <a:noFill/>
          </a:ln>
        </p:spPr>
      </p:pic>
      <p:sp>
        <p:nvSpPr>
          <p:cNvPr id="381" name="Google Shape;381;p44"/>
          <p:cNvSpPr txBox="1"/>
          <p:nvPr/>
        </p:nvSpPr>
        <p:spPr>
          <a:xfrm>
            <a:off x="7719823" y="2934547"/>
            <a:ext cx="3000000" cy="4311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1600" b="0" i="0" u="none" strike="noStrike" kern="0" cap="none" spc="0" normalizeH="0" baseline="0" noProof="0">
                <a:ln>
                  <a:noFill/>
                </a:ln>
                <a:solidFill>
                  <a:srgbClr val="0563C1"/>
                </a:solidFill>
                <a:effectLst/>
                <a:uLnTx/>
                <a:uFillTx/>
                <a:latin typeface="Inter SemiBold"/>
                <a:ea typeface="Inter SemiBold"/>
                <a:cs typeface="Inter SemiBold"/>
                <a:sym typeface="Inter SemiBold"/>
              </a:rPr>
              <a:t>m</a:t>
            </a:r>
            <a:r>
              <a:rPr kumimoji="0" lang="en-GB" sz="1600" b="0" i="0" u="none" strike="noStrike" kern="0" cap="none" spc="0" normalizeH="0" baseline="0" noProof="0">
                <a:ln>
                  <a:noFill/>
                </a:ln>
                <a:solidFill>
                  <a:srgbClr val="0563C1"/>
                </a:solidFill>
                <a:effectLst/>
                <a:uLnTx/>
                <a:uFill>
                  <a:noFill/>
                </a:uFill>
                <a:latin typeface="Inter SemiBold"/>
                <a:ea typeface="Inter SemiBold"/>
                <a:cs typeface="Inter SemiBold"/>
                <a:sym typeface="Inter SemiBold"/>
                <a:hlinkClick r:id="rId7"/>
              </a:rPr>
              <a:t>ahdi@thehumbleai.com</a:t>
            </a:r>
            <a:endParaRPr kumimoji="0" sz="1600" b="0" i="0" u="none" strike="noStrike" kern="0" cap="none" spc="0" normalizeH="0" baseline="0" noProof="0">
              <a:ln>
                <a:noFill/>
              </a:ln>
              <a:solidFill>
                <a:srgbClr val="00105C"/>
              </a:solidFill>
              <a:effectLst/>
              <a:uLnTx/>
              <a:uFillTx/>
              <a:latin typeface="Inter SemiBold"/>
              <a:ea typeface="Inter SemiBold"/>
              <a:cs typeface="Inter SemiBold"/>
              <a:sym typeface="Inter SemiBold"/>
            </a:endParaRPr>
          </a:p>
        </p:txBody>
      </p:sp>
      <p:pic>
        <p:nvPicPr>
          <p:cNvPr id="382" name="Google Shape;382;p44"/>
          <p:cNvPicPr preferRelativeResize="0"/>
          <p:nvPr/>
        </p:nvPicPr>
        <p:blipFill rotWithShape="1">
          <a:blip r:embed="rId8">
            <a:alphaModFix/>
          </a:blip>
          <a:srcRect/>
          <a:stretch/>
        </p:blipFill>
        <p:spPr>
          <a:xfrm>
            <a:off x="7403697" y="3006097"/>
            <a:ext cx="288000" cy="288000"/>
          </a:xfrm>
          <a:prstGeom prst="rect">
            <a:avLst/>
          </a:prstGeom>
          <a:noFill/>
          <a:ln>
            <a:noFill/>
          </a:ln>
        </p:spPr>
      </p:pic>
      <p:sp>
        <p:nvSpPr>
          <p:cNvPr id="383" name="Google Shape;383;p44"/>
          <p:cNvSpPr txBox="1"/>
          <p:nvPr/>
        </p:nvSpPr>
        <p:spPr>
          <a:xfrm>
            <a:off x="7719823" y="3400057"/>
            <a:ext cx="3000000" cy="4311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1600" b="0" i="0" u="none" strike="noStrike" kern="0" cap="none" spc="0" normalizeH="0" baseline="0" noProof="0">
                <a:ln>
                  <a:noFill/>
                </a:ln>
                <a:solidFill>
                  <a:srgbClr val="0563C1"/>
                </a:solidFill>
                <a:effectLst/>
                <a:uLnTx/>
                <a:uFill>
                  <a:noFill/>
                </a:uFill>
                <a:latin typeface="Inter SemiBold"/>
                <a:ea typeface="Inter SemiBold"/>
                <a:cs typeface="Inter SemiBold"/>
                <a:sym typeface="Inter SemiBold"/>
                <a:hlinkClick r:id="rId9"/>
              </a:rPr>
              <a:t>thehumbleai.com</a:t>
            </a:r>
            <a:endParaRPr kumimoji="0" sz="1600" b="0" i="0" u="none" strike="noStrike" kern="0" cap="none" spc="0" normalizeH="0" baseline="0" noProof="0">
              <a:ln>
                <a:noFill/>
              </a:ln>
              <a:solidFill>
                <a:srgbClr val="00105C"/>
              </a:solidFill>
              <a:effectLst/>
              <a:uLnTx/>
              <a:uFillTx/>
              <a:latin typeface="Inter SemiBold"/>
              <a:ea typeface="Inter SemiBold"/>
              <a:cs typeface="Inter SemiBold"/>
              <a:sym typeface="Inter SemiBold"/>
            </a:endParaRPr>
          </a:p>
        </p:txBody>
      </p:sp>
      <p:pic>
        <p:nvPicPr>
          <p:cNvPr id="384" name="Google Shape;384;p44"/>
          <p:cNvPicPr preferRelativeResize="0"/>
          <p:nvPr/>
        </p:nvPicPr>
        <p:blipFill rotWithShape="1">
          <a:blip r:embed="rId10">
            <a:alphaModFix/>
          </a:blip>
          <a:srcRect/>
          <a:stretch/>
        </p:blipFill>
        <p:spPr>
          <a:xfrm>
            <a:off x="7403697" y="3471607"/>
            <a:ext cx="288000" cy="288000"/>
          </a:xfrm>
          <a:prstGeom prst="rect">
            <a:avLst/>
          </a:prstGeom>
          <a:noFill/>
          <a:ln>
            <a:noFill/>
          </a:ln>
        </p:spPr>
      </p:pic>
      <p:pic>
        <p:nvPicPr>
          <p:cNvPr id="385" name="Google Shape;385;p44"/>
          <p:cNvPicPr preferRelativeResize="0"/>
          <p:nvPr/>
        </p:nvPicPr>
        <p:blipFill rotWithShape="1">
          <a:blip r:embed="rId11">
            <a:alphaModFix/>
          </a:blip>
          <a:srcRect/>
          <a:stretch/>
        </p:blipFill>
        <p:spPr>
          <a:xfrm>
            <a:off x="4567875" y="1354496"/>
            <a:ext cx="2339700" cy="2339700"/>
          </a:xfrm>
          <a:prstGeom prst="ellipse">
            <a:avLst/>
          </a:prstGeom>
          <a:noFill/>
          <a:ln>
            <a:noFill/>
          </a:ln>
        </p:spPr>
      </p:pic>
      <p:cxnSp>
        <p:nvCxnSpPr>
          <p:cNvPr id="386" name="Google Shape;386;p44"/>
          <p:cNvCxnSpPr/>
          <p:nvPr/>
        </p:nvCxnSpPr>
        <p:spPr>
          <a:xfrm>
            <a:off x="4567875" y="4354475"/>
            <a:ext cx="6805500" cy="0"/>
          </a:xfrm>
          <a:prstGeom prst="straightConnector1">
            <a:avLst/>
          </a:prstGeom>
          <a:noFill/>
          <a:ln w="9525" cap="flat" cmpd="sng">
            <a:solidFill>
              <a:srgbClr val="8DA2F8"/>
            </a:solidFill>
            <a:prstDash val="solid"/>
            <a:round/>
            <a:headEnd type="none" w="sm" len="sm"/>
            <a:tailEnd type="none" w="sm" len="sm"/>
          </a:ln>
        </p:spPr>
      </p:cxnSp>
      <p:sp>
        <p:nvSpPr>
          <p:cNvPr id="387" name="Google Shape;387;p44"/>
          <p:cNvSpPr txBox="1"/>
          <p:nvPr/>
        </p:nvSpPr>
        <p:spPr>
          <a:xfrm>
            <a:off x="7350840" y="1709270"/>
            <a:ext cx="3316200" cy="6156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1400" b="0" i="0" u="none" strike="noStrike" kern="0" cap="none" spc="0" normalizeH="0" baseline="0" noProof="0">
                <a:ln>
                  <a:noFill/>
                </a:ln>
                <a:solidFill>
                  <a:srgbClr val="000000"/>
                </a:solidFill>
                <a:effectLst/>
                <a:uLnTx/>
                <a:uFillTx/>
                <a:latin typeface="Inter"/>
                <a:ea typeface="Inter"/>
                <a:cs typeface="Inter"/>
                <a:sym typeface="Inter"/>
              </a:rPr>
              <a:t>To learn more about how AI can be used in your business</a:t>
            </a:r>
            <a:endParaRPr kumimoji="0" sz="1400"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388" name="Google Shape;388;p44"/>
          <p:cNvSpPr/>
          <p:nvPr/>
        </p:nvSpPr>
        <p:spPr>
          <a:xfrm>
            <a:off x="279224" y="6507500"/>
            <a:ext cx="4917000" cy="2769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Tajawal"/>
              <a:buNone/>
              <a:tabLst/>
              <a:defRPr/>
            </a:pPr>
            <a:r>
              <a:rPr kumimoji="0" lang="en-GB" sz="1300" b="0" i="0" u="none" strike="noStrike" kern="0" cap="none" spc="0" normalizeH="0" baseline="0" noProof="0">
                <a:ln>
                  <a:noFill/>
                </a:ln>
                <a:solidFill>
                  <a:srgbClr val="666666"/>
                </a:solidFill>
                <a:effectLst/>
                <a:uLnTx/>
                <a:uFillTx/>
                <a:latin typeface="Inter"/>
                <a:ea typeface="Inter"/>
                <a:cs typeface="Inter"/>
                <a:sym typeface="Inter"/>
              </a:rPr>
              <a:t>Copyright of Humble AI limited. All rights reserved.</a:t>
            </a:r>
            <a:endParaRPr kumimoji="0" sz="1300" b="0" i="0" u="none" strike="noStrike" kern="0" cap="none" spc="0" normalizeH="0" baseline="0" noProof="0">
              <a:ln>
                <a:noFill/>
              </a:ln>
              <a:solidFill>
                <a:srgbClr val="666666"/>
              </a:solidFill>
              <a:effectLst/>
              <a:uLnTx/>
              <a:uFillTx/>
              <a:latin typeface="Inter"/>
              <a:ea typeface="Inter"/>
              <a:cs typeface="Inter"/>
              <a:sym typeface="Inter"/>
            </a:endParaRPr>
          </a:p>
        </p:txBody>
      </p:sp>
      <p:pic>
        <p:nvPicPr>
          <p:cNvPr id="389" name="Google Shape;389;p44"/>
          <p:cNvPicPr preferRelativeResize="0"/>
          <p:nvPr/>
        </p:nvPicPr>
        <p:blipFill>
          <a:blip r:embed="rId12">
            <a:alphaModFix/>
          </a:blip>
          <a:stretch>
            <a:fillRect/>
          </a:stretch>
        </p:blipFill>
        <p:spPr>
          <a:xfrm>
            <a:off x="947550" y="3484975"/>
            <a:ext cx="2339701" cy="2339701"/>
          </a:xfrm>
          <a:prstGeom prst="rect">
            <a:avLst/>
          </a:prstGeom>
          <a:noFill/>
          <a:ln>
            <a:noFill/>
          </a:ln>
        </p:spPr>
      </p:pic>
      <p:sp>
        <p:nvSpPr>
          <p:cNvPr id="390" name="Google Shape;390;p44"/>
          <p:cNvSpPr txBox="1"/>
          <p:nvPr/>
        </p:nvSpPr>
        <p:spPr>
          <a:xfrm>
            <a:off x="431624" y="1570650"/>
            <a:ext cx="3640200" cy="17238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205C"/>
              </a:buClr>
              <a:buSzPts val="4800"/>
              <a:buFont typeface="Tajawal ExtraBold"/>
              <a:buNone/>
              <a:tabLst/>
              <a:defRPr/>
            </a:pPr>
            <a:r>
              <a:rPr kumimoji="0" lang="en-GB" sz="2800" b="1" i="0" u="none" strike="noStrike" kern="0" cap="none" spc="0" normalizeH="0" baseline="0" noProof="0">
                <a:ln>
                  <a:noFill/>
                </a:ln>
                <a:solidFill>
                  <a:srgbClr val="00205C"/>
                </a:solidFill>
                <a:effectLst/>
                <a:uLnTx/>
                <a:uFillTx/>
                <a:latin typeface="Inter"/>
                <a:ea typeface="Inter"/>
                <a:cs typeface="Inter"/>
                <a:sym typeface="Inter"/>
              </a:rPr>
              <a:t>Want our guide on how SMBs can use AI &amp; Automation?</a:t>
            </a:r>
            <a:endParaRPr kumimoji="0" sz="2800" b="1" i="0" u="none" strike="noStrike" kern="0" cap="none" spc="0" normalizeH="0" baseline="0" noProof="0">
              <a:ln>
                <a:noFill/>
              </a:ln>
              <a:solidFill>
                <a:srgbClr val="00205C"/>
              </a:solidFill>
              <a:effectLst/>
              <a:uLnTx/>
              <a:uFillTx/>
              <a:latin typeface="Inter"/>
              <a:ea typeface="Inter"/>
              <a:cs typeface="Inter"/>
              <a:sym typeface="Inter"/>
            </a:endParaRPr>
          </a:p>
          <a:p>
            <a:pPr marL="0" marR="0" lvl="0" indent="0" algn="l" defTabSz="914400" rtl="0" eaLnBrk="1" fontAlgn="auto" latinLnBrk="0" hangingPunct="1">
              <a:lnSpc>
                <a:spcPct val="100000"/>
              </a:lnSpc>
              <a:spcBef>
                <a:spcPts val="0"/>
              </a:spcBef>
              <a:spcAft>
                <a:spcPts val="0"/>
              </a:spcAft>
              <a:buClr>
                <a:srgbClr val="00205C"/>
              </a:buClr>
              <a:buSzPts val="4800"/>
              <a:buFont typeface="Tajawal ExtraBold"/>
              <a:buNone/>
              <a:tabLst/>
              <a:defRPr/>
            </a:pPr>
            <a:r>
              <a:rPr kumimoji="0" lang="en-GB" sz="2800" b="0" i="0" u="none" strike="noStrike" kern="0" cap="none" spc="0" normalizeH="0" baseline="0" noProof="0">
                <a:ln>
                  <a:noFill/>
                </a:ln>
                <a:solidFill>
                  <a:srgbClr val="00205C"/>
                </a:solidFill>
                <a:effectLst/>
                <a:uLnTx/>
                <a:uFillTx/>
                <a:latin typeface="Inter"/>
                <a:ea typeface="Inter"/>
                <a:cs typeface="Inter"/>
                <a:sym typeface="Inter"/>
              </a:rPr>
              <a:t>Scan or email me.</a:t>
            </a:r>
            <a:endParaRPr kumimoji="0" sz="2800" b="0" i="0" u="none" strike="noStrike" kern="0" cap="none" spc="0" normalizeH="0" baseline="0" noProof="0">
              <a:ln>
                <a:noFill/>
              </a:ln>
              <a:solidFill>
                <a:srgbClr val="00205C"/>
              </a:solidFill>
              <a:effectLst/>
              <a:uLnTx/>
              <a:uFillTx/>
              <a:latin typeface="Inter"/>
              <a:ea typeface="Inter"/>
              <a:cs typeface="Inter"/>
              <a:sym typeface="Inte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1D1B32"/>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AB12724-A38C-DEBD-2AFF-2DA0B5C8C7DA}"/>
              </a:ext>
            </a:extLst>
          </p:cNvPr>
          <p:cNvSpPr txBox="1"/>
          <p:nvPr/>
        </p:nvSpPr>
        <p:spPr>
          <a:xfrm>
            <a:off x="952116" y="2297922"/>
            <a:ext cx="5941005" cy="2262158"/>
          </a:xfrm>
          <a:prstGeom prst="rect">
            <a:avLst/>
          </a:prstGeom>
          <a:noFill/>
        </p:spPr>
        <p:txBody>
          <a:bodyPr wrap="square" lIns="91440" tIns="45720" rIns="91440" bIns="45720" rtlCol="0" anchor="t">
            <a:spAutoFit/>
          </a:bodyPr>
          <a:lstStyle/>
          <a:p>
            <a:pPr defTabSz="914377">
              <a:lnSpc>
                <a:spcPts val="4220"/>
              </a:lnSpc>
              <a:defRPr/>
            </a:pPr>
            <a:r>
              <a:rPr lang="en-GB" sz="4600" dirty="0">
                <a:solidFill>
                  <a:srgbClr val="FFB000"/>
                </a:solidFill>
                <a:latin typeface="Bebas Neue" panose="020B0606020202050201" pitchFamily="34" charset="77"/>
              </a:rPr>
              <a:t>Leave your feedback </a:t>
            </a:r>
            <a:r>
              <a:rPr lang="en-GB" sz="4600" dirty="0">
                <a:solidFill>
                  <a:prstClr val="white"/>
                </a:solidFill>
                <a:latin typeface="Bebas Neue" panose="020B0606020202050201" pitchFamily="34" charset="77"/>
              </a:rPr>
              <a:t>for the Help to Grow: Management Alumni Network team.</a:t>
            </a:r>
          </a:p>
          <a:p>
            <a:pPr defTabSz="914377">
              <a:defRPr/>
            </a:pPr>
            <a:endParaRPr lang="en-GB" dirty="0">
              <a:solidFill>
                <a:prstClr val="white"/>
              </a:solidFill>
              <a:latin typeface="Century Gothic" panose="020B0502020202020204" pitchFamily="34" charset="0"/>
            </a:endParaRPr>
          </a:p>
          <a:p>
            <a:pPr defTabSz="914377">
              <a:defRPr/>
            </a:pPr>
            <a:r>
              <a:rPr lang="en-GB" dirty="0">
                <a:solidFill>
                  <a:prstClr val="white"/>
                </a:solidFill>
                <a:latin typeface="Century Gothic" panose="020B0502020202020204" pitchFamily="34" charset="0"/>
              </a:rPr>
              <a:t>Please scan the QR code. </a:t>
            </a:r>
          </a:p>
        </p:txBody>
      </p:sp>
      <p:pic>
        <p:nvPicPr>
          <p:cNvPr id="7" name="Picture 6" descr="Qr code&#10;&#10;Description automatically generated">
            <a:extLst>
              <a:ext uri="{FF2B5EF4-FFF2-40B4-BE49-F238E27FC236}">
                <a16:creationId xmlns:a16="http://schemas.microsoft.com/office/drawing/2014/main" id="{AACE818D-BB87-1297-F98A-58340F168F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2754" y="2297922"/>
            <a:ext cx="2624599" cy="2624599"/>
          </a:xfrm>
          <a:prstGeom prst="rect">
            <a:avLst/>
          </a:prstGeom>
        </p:spPr>
      </p:pic>
      <p:sp>
        <p:nvSpPr>
          <p:cNvPr id="3" name="TextBox 2">
            <a:extLst>
              <a:ext uri="{FF2B5EF4-FFF2-40B4-BE49-F238E27FC236}">
                <a16:creationId xmlns:a16="http://schemas.microsoft.com/office/drawing/2014/main" id="{B2989CBE-B5DF-49CE-6601-C4B13A887B34}"/>
              </a:ext>
            </a:extLst>
          </p:cNvPr>
          <p:cNvSpPr txBox="1"/>
          <p:nvPr/>
        </p:nvSpPr>
        <p:spPr>
          <a:xfrm>
            <a:off x="9501297" y="166470"/>
            <a:ext cx="2970367" cy="523220"/>
          </a:xfrm>
          <a:prstGeom prst="rect">
            <a:avLst/>
          </a:prstGeom>
          <a:noFill/>
        </p:spPr>
        <p:txBody>
          <a:bodyPr wrap="square" rtlCol="0">
            <a:spAutoFit/>
          </a:bodyPr>
          <a:lstStyle/>
          <a:p>
            <a:pPr defTabSz="914377">
              <a:defRPr/>
            </a:pPr>
            <a:r>
              <a:rPr lang="en-GB" sz="2800" dirty="0">
                <a:solidFill>
                  <a:srgbClr val="FFB000"/>
                </a:solidFill>
                <a:latin typeface="Century Gothic" panose="020B0502020202020204" pitchFamily="34" charset="0"/>
              </a:rPr>
              <a:t>#helptogrow</a:t>
            </a:r>
          </a:p>
        </p:txBody>
      </p:sp>
      <p:pic>
        <p:nvPicPr>
          <p:cNvPr id="4" name="Picture 3" descr="A group of arrows pointing up&#10;&#10;Description automatically generated">
            <a:extLst>
              <a:ext uri="{FF2B5EF4-FFF2-40B4-BE49-F238E27FC236}">
                <a16:creationId xmlns:a16="http://schemas.microsoft.com/office/drawing/2014/main" id="{B1518DCA-9CC3-5B8C-F946-9FF193D830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128314"/>
            <a:ext cx="3026953" cy="1729687"/>
          </a:xfrm>
          <a:prstGeom prst="rect">
            <a:avLst/>
          </a:prstGeom>
        </p:spPr>
      </p:pic>
      <p:grpSp>
        <p:nvGrpSpPr>
          <p:cNvPr id="6" name="Group 5">
            <a:extLst>
              <a:ext uri="{FF2B5EF4-FFF2-40B4-BE49-F238E27FC236}">
                <a16:creationId xmlns:a16="http://schemas.microsoft.com/office/drawing/2014/main" id="{3A28ADE2-4761-97F2-E189-1E86FCAD57F6}"/>
              </a:ext>
            </a:extLst>
          </p:cNvPr>
          <p:cNvGrpSpPr/>
          <p:nvPr/>
        </p:nvGrpSpPr>
        <p:grpSpPr>
          <a:xfrm>
            <a:off x="317390" y="306162"/>
            <a:ext cx="4154300" cy="1598839"/>
            <a:chOff x="317389" y="306161"/>
            <a:chExt cx="4154300" cy="1598839"/>
          </a:xfrm>
        </p:grpSpPr>
        <p:pic>
          <p:nvPicPr>
            <p:cNvPr id="8" name="Picture 7" descr="A blue circle with white text&#10;&#10;Description automatically generated">
              <a:extLst>
                <a:ext uri="{FF2B5EF4-FFF2-40B4-BE49-F238E27FC236}">
                  <a16:creationId xmlns:a16="http://schemas.microsoft.com/office/drawing/2014/main" id="{31248068-86AC-EDC4-E7EA-CF33DDA792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6438" y="539749"/>
              <a:ext cx="1365251" cy="1365251"/>
            </a:xfrm>
            <a:prstGeom prst="rect">
              <a:avLst/>
            </a:prstGeom>
          </p:spPr>
        </p:pic>
        <p:pic>
          <p:nvPicPr>
            <p:cNvPr id="9" name="Picture 8" descr="A yellow and black sign&#10;&#10;Description automatically generated with low confidence">
              <a:extLst>
                <a:ext uri="{FF2B5EF4-FFF2-40B4-BE49-F238E27FC236}">
                  <a16:creationId xmlns:a16="http://schemas.microsoft.com/office/drawing/2014/main" id="{EC74B75A-480F-E3DF-FDDC-4153260961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389" y="306161"/>
              <a:ext cx="3468961" cy="932830"/>
            </a:xfrm>
            <a:prstGeom prst="rect">
              <a:avLst/>
            </a:prstGeom>
          </p:spPr>
        </p:pic>
      </p:grpSp>
    </p:spTree>
    <p:extLst>
      <p:ext uri="{BB962C8B-B14F-4D97-AF65-F5344CB8AC3E}">
        <p14:creationId xmlns:p14="http://schemas.microsoft.com/office/powerpoint/2010/main" val="26268663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1D1B32"/>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306D4D3-CE20-92D8-60B1-70D64B5F3DCB}"/>
              </a:ext>
            </a:extLst>
          </p:cNvPr>
          <p:cNvSpPr txBox="1">
            <a:spLocks/>
          </p:cNvSpPr>
          <p:nvPr/>
        </p:nvSpPr>
        <p:spPr>
          <a:xfrm>
            <a:off x="6265159" y="426719"/>
            <a:ext cx="5926843" cy="315436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219170">
              <a:lnSpc>
                <a:spcPts val="4820"/>
              </a:lnSpc>
              <a:defRPr/>
            </a:pPr>
            <a:r>
              <a:rPr lang="en-GB" sz="4800" dirty="0">
                <a:solidFill>
                  <a:srgbClr val="BA65F1"/>
                </a:solidFill>
                <a:latin typeface="Bebas Neue" panose="020B0606020202050201" pitchFamily="34" charset="77"/>
              </a:rPr>
              <a:t>sales: understanding </a:t>
            </a:r>
          </a:p>
          <a:p>
            <a:pPr algn="ctr" defTabSz="1219170">
              <a:lnSpc>
                <a:spcPts val="4820"/>
              </a:lnSpc>
              <a:defRPr/>
            </a:pPr>
            <a:r>
              <a:rPr lang="en-GB" sz="4800" dirty="0">
                <a:solidFill>
                  <a:srgbClr val="BA65F1"/>
                </a:solidFill>
                <a:latin typeface="Bebas Neue" panose="020B0606020202050201" pitchFamily="34" charset="77"/>
              </a:rPr>
              <a:t>your customer</a:t>
            </a:r>
            <a:br>
              <a:rPr lang="en-GB" sz="4000" dirty="0">
                <a:solidFill>
                  <a:srgbClr val="BA65F1"/>
                </a:solidFill>
                <a:latin typeface="Bebas Neue" panose="020B0606020202050201" pitchFamily="34" charset="77"/>
              </a:rPr>
            </a:br>
            <a:r>
              <a:rPr lang="en-GB" sz="4000" dirty="0">
                <a:solidFill>
                  <a:srgbClr val="BA65F1"/>
                </a:solidFill>
                <a:latin typeface="Bebas Neue" panose="020B0606020202050201" pitchFamily="34" charset="77"/>
              </a:rPr>
              <a:t>BREAKOUT ROOM #1</a:t>
            </a:r>
          </a:p>
        </p:txBody>
      </p:sp>
      <p:sp>
        <p:nvSpPr>
          <p:cNvPr id="13" name="Title 1">
            <a:extLst>
              <a:ext uri="{FF2B5EF4-FFF2-40B4-BE49-F238E27FC236}">
                <a16:creationId xmlns:a16="http://schemas.microsoft.com/office/drawing/2014/main" id="{24704A59-8790-4989-24E4-C9D39DFF98AF}"/>
              </a:ext>
            </a:extLst>
          </p:cNvPr>
          <p:cNvSpPr txBox="1">
            <a:spLocks/>
          </p:cNvSpPr>
          <p:nvPr/>
        </p:nvSpPr>
        <p:spPr>
          <a:xfrm>
            <a:off x="0" y="4175760"/>
            <a:ext cx="6265157" cy="267980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219170">
              <a:lnSpc>
                <a:spcPts val="4820"/>
              </a:lnSpc>
              <a:defRPr/>
            </a:pPr>
            <a:r>
              <a:rPr lang="en-GB" sz="4800" dirty="0">
                <a:solidFill>
                  <a:prstClr val="white"/>
                </a:solidFill>
                <a:latin typeface="Bebas Neue" panose="020B0606020202050201" pitchFamily="34" charset="77"/>
              </a:rPr>
              <a:t>international sales</a:t>
            </a:r>
            <a:br>
              <a:rPr lang="en-GB" sz="4000" dirty="0">
                <a:solidFill>
                  <a:prstClr val="white"/>
                </a:solidFill>
                <a:latin typeface="Bebas Neue" panose="020B0606020202050201" pitchFamily="34" charset="77"/>
              </a:rPr>
            </a:br>
            <a:r>
              <a:rPr lang="en-GB" sz="4000" dirty="0">
                <a:solidFill>
                  <a:prstClr val="white"/>
                </a:solidFill>
                <a:latin typeface="Bebas Neue" panose="020B0606020202050201" pitchFamily="34" charset="77"/>
              </a:rPr>
              <a:t>BREAKOUT </a:t>
            </a:r>
            <a:r>
              <a:rPr lang="en-GB" sz="4000">
                <a:solidFill>
                  <a:prstClr val="white"/>
                </a:solidFill>
                <a:latin typeface="Bebas Neue" panose="020B0606020202050201" pitchFamily="34" charset="77"/>
              </a:rPr>
              <a:t>ROOM #4</a:t>
            </a:r>
            <a:endParaRPr lang="en-GB" sz="4000" dirty="0">
              <a:solidFill>
                <a:prstClr val="white"/>
              </a:solidFill>
              <a:latin typeface="Bebas Neue" panose="020B0606020202050201" pitchFamily="34" charset="77"/>
            </a:endParaRPr>
          </a:p>
        </p:txBody>
      </p:sp>
      <p:sp>
        <p:nvSpPr>
          <p:cNvPr id="14" name="Title 1">
            <a:extLst>
              <a:ext uri="{FF2B5EF4-FFF2-40B4-BE49-F238E27FC236}">
                <a16:creationId xmlns:a16="http://schemas.microsoft.com/office/drawing/2014/main" id="{3F18385F-CAE1-C1EC-3BAC-B9FB459D1816}"/>
              </a:ext>
            </a:extLst>
          </p:cNvPr>
          <p:cNvSpPr txBox="1">
            <a:spLocks/>
          </p:cNvSpPr>
          <p:nvPr/>
        </p:nvSpPr>
        <p:spPr>
          <a:xfrm>
            <a:off x="6265157" y="3849617"/>
            <a:ext cx="5926843" cy="300595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219170">
              <a:lnSpc>
                <a:spcPts val="4820"/>
              </a:lnSpc>
              <a:defRPr/>
            </a:pPr>
            <a:r>
              <a:rPr lang="en-GB" sz="4800" dirty="0">
                <a:solidFill>
                  <a:srgbClr val="62B775"/>
                </a:solidFill>
                <a:latin typeface="Bebas Neue" panose="020B0606020202050201" pitchFamily="34" charset="77"/>
              </a:rPr>
              <a:t>strategy: a practical </a:t>
            </a:r>
          </a:p>
          <a:p>
            <a:pPr algn="ctr" defTabSz="1219170">
              <a:lnSpc>
                <a:spcPts val="4820"/>
              </a:lnSpc>
              <a:defRPr/>
            </a:pPr>
            <a:r>
              <a:rPr lang="en-GB" sz="4800" dirty="0">
                <a:solidFill>
                  <a:srgbClr val="62B775"/>
                </a:solidFill>
                <a:latin typeface="Bebas Neue" panose="020B0606020202050201" pitchFamily="34" charset="77"/>
              </a:rPr>
              <a:t>masterclass</a:t>
            </a:r>
            <a:br>
              <a:rPr lang="en-GB" sz="4000" dirty="0">
                <a:solidFill>
                  <a:srgbClr val="62B775"/>
                </a:solidFill>
                <a:latin typeface="Bebas Neue" panose="020B0606020202050201" pitchFamily="34" charset="77"/>
              </a:rPr>
            </a:br>
            <a:r>
              <a:rPr lang="en-GB" sz="4000" dirty="0">
                <a:solidFill>
                  <a:srgbClr val="62B775"/>
                </a:solidFill>
                <a:latin typeface="Bebas Neue" panose="020B0606020202050201" pitchFamily="34" charset="77"/>
              </a:rPr>
              <a:t>Finsbury suite</a:t>
            </a:r>
          </a:p>
        </p:txBody>
      </p:sp>
      <p:cxnSp>
        <p:nvCxnSpPr>
          <p:cNvPr id="2" name="Straight Connector 1">
            <a:extLst>
              <a:ext uri="{FF2B5EF4-FFF2-40B4-BE49-F238E27FC236}">
                <a16:creationId xmlns:a16="http://schemas.microsoft.com/office/drawing/2014/main" id="{8CEA8EA1-F16E-48DC-103D-920A58110D36}"/>
              </a:ext>
            </a:extLst>
          </p:cNvPr>
          <p:cNvCxnSpPr>
            <a:cxnSpLocks/>
          </p:cNvCxnSpPr>
          <p:nvPr/>
        </p:nvCxnSpPr>
        <p:spPr>
          <a:xfrm>
            <a:off x="6265163" y="78582"/>
            <a:ext cx="0" cy="5735479"/>
          </a:xfrm>
          <a:prstGeom prst="line">
            <a:avLst/>
          </a:prstGeom>
          <a:ln w="12700">
            <a:solidFill>
              <a:schemeClr val="bg1">
                <a:alpha val="43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954F423D-C814-7FE3-2E66-B137869781B0}"/>
              </a:ext>
            </a:extLst>
          </p:cNvPr>
          <p:cNvCxnSpPr>
            <a:cxnSpLocks/>
          </p:cNvCxnSpPr>
          <p:nvPr/>
        </p:nvCxnSpPr>
        <p:spPr>
          <a:xfrm flipH="1">
            <a:off x="30920" y="3557656"/>
            <a:ext cx="12118216" cy="0"/>
          </a:xfrm>
          <a:prstGeom prst="line">
            <a:avLst/>
          </a:prstGeom>
          <a:ln w="12700">
            <a:solidFill>
              <a:schemeClr val="bg1">
                <a:alpha val="43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4" name="Picture 3" descr="A group of arrows pointing up&#10;&#10;Description automatically generated">
            <a:extLst>
              <a:ext uri="{FF2B5EF4-FFF2-40B4-BE49-F238E27FC236}">
                <a16:creationId xmlns:a16="http://schemas.microsoft.com/office/drawing/2014/main" id="{A47DAECE-1BA3-109F-2E69-309E9D2403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5663" y="5680688"/>
            <a:ext cx="2056040" cy="1174880"/>
          </a:xfrm>
          <a:prstGeom prst="rect">
            <a:avLst/>
          </a:prstGeom>
        </p:spPr>
      </p:pic>
      <p:pic>
        <p:nvPicPr>
          <p:cNvPr id="5" name="Picture 4" descr="A white arrow pointing up&#10;&#10;Description automatically generated">
            <a:extLst>
              <a:ext uri="{FF2B5EF4-FFF2-40B4-BE49-F238E27FC236}">
                <a16:creationId xmlns:a16="http://schemas.microsoft.com/office/drawing/2014/main" id="{4551A312-4138-1B2F-F0DE-4F85D0EAFE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8049" y="5680690"/>
            <a:ext cx="829064" cy="1177311"/>
          </a:xfrm>
          <a:prstGeom prst="rect">
            <a:avLst/>
          </a:prstGeom>
        </p:spPr>
      </p:pic>
      <p:pic>
        <p:nvPicPr>
          <p:cNvPr id="6" name="Picture 5" descr="A yellow arrow pointing up&#10;&#10;Description automatically generated">
            <a:extLst>
              <a:ext uri="{FF2B5EF4-FFF2-40B4-BE49-F238E27FC236}">
                <a16:creationId xmlns:a16="http://schemas.microsoft.com/office/drawing/2014/main" id="{C2EC0D4E-0BE1-2346-D322-4FFF071A7D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8053" y="2370295"/>
            <a:ext cx="829065" cy="1177312"/>
          </a:xfrm>
          <a:prstGeom prst="rect">
            <a:avLst/>
          </a:prstGeom>
        </p:spPr>
      </p:pic>
      <p:pic>
        <p:nvPicPr>
          <p:cNvPr id="7" name="Picture 6" descr="A purple arrow pointing up&#10;&#10;Description automatically generated">
            <a:extLst>
              <a:ext uri="{FF2B5EF4-FFF2-40B4-BE49-F238E27FC236}">
                <a16:creationId xmlns:a16="http://schemas.microsoft.com/office/drawing/2014/main" id="{091D2978-87CE-9342-867B-C86A7217DA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07941" y="2354160"/>
            <a:ext cx="841283" cy="1194661"/>
          </a:xfrm>
          <a:prstGeom prst="rect">
            <a:avLst/>
          </a:prstGeom>
        </p:spPr>
      </p:pic>
      <p:pic>
        <p:nvPicPr>
          <p:cNvPr id="8" name="Picture 7" descr="A green arrow pointing up&#10;&#10;Description automatically generated">
            <a:extLst>
              <a:ext uri="{FF2B5EF4-FFF2-40B4-BE49-F238E27FC236}">
                <a16:creationId xmlns:a16="http://schemas.microsoft.com/office/drawing/2014/main" id="{29D7AAB6-7158-BDA0-3EDB-A15385C215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14052" y="5680688"/>
            <a:ext cx="829065" cy="1177312"/>
          </a:xfrm>
          <a:prstGeom prst="rect">
            <a:avLst/>
          </a:prstGeom>
        </p:spPr>
      </p:pic>
      <p:sp>
        <p:nvSpPr>
          <p:cNvPr id="9" name="Title 1">
            <a:extLst>
              <a:ext uri="{FF2B5EF4-FFF2-40B4-BE49-F238E27FC236}">
                <a16:creationId xmlns:a16="http://schemas.microsoft.com/office/drawing/2014/main" id="{958069DA-622E-969B-5DF9-98B03BA08E7A}"/>
              </a:ext>
            </a:extLst>
          </p:cNvPr>
          <p:cNvSpPr txBox="1">
            <a:spLocks/>
          </p:cNvSpPr>
          <p:nvPr/>
        </p:nvSpPr>
        <p:spPr>
          <a:xfrm>
            <a:off x="2" y="727287"/>
            <a:ext cx="6265167" cy="1650628"/>
          </a:xfrm>
          <a:prstGeom prst="rect">
            <a:avLst/>
          </a:prstGeom>
        </p:spPr>
        <p:txBody>
          <a:bodyPr vert="horz" lIns="121920" tIns="60960" rIns="121920" bIns="60960" rtlCol="0" anchor="t">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defTabSz="914377">
              <a:lnSpc>
                <a:spcPts val="4820"/>
              </a:lnSpc>
              <a:defRPr/>
            </a:pPr>
            <a:r>
              <a:rPr lang="en-GB" sz="4800" dirty="0">
                <a:solidFill>
                  <a:srgbClr val="FFB000"/>
                </a:solidFill>
                <a:latin typeface="Bebas Neue" panose="020B0606020202050201" pitchFamily="34" charset="77"/>
              </a:rPr>
              <a:t>employee engagement</a:t>
            </a:r>
            <a:br>
              <a:rPr lang="en-GB" sz="4000" dirty="0">
                <a:solidFill>
                  <a:srgbClr val="FFB000"/>
                </a:solidFill>
                <a:latin typeface="Bebas Neue" panose="020B0606020202050201" pitchFamily="34" charset="77"/>
              </a:rPr>
            </a:br>
            <a:r>
              <a:rPr lang="en-GB" sz="4000" dirty="0">
                <a:solidFill>
                  <a:srgbClr val="FFB000"/>
                </a:solidFill>
                <a:latin typeface="Bebas Neue" panose="020B0606020202050201" pitchFamily="34" charset="77"/>
              </a:rPr>
              <a:t>BREAKOUT ROOM #3</a:t>
            </a:r>
          </a:p>
        </p:txBody>
      </p:sp>
    </p:spTree>
    <p:extLst>
      <p:ext uri="{BB962C8B-B14F-4D97-AF65-F5344CB8AC3E}">
        <p14:creationId xmlns:p14="http://schemas.microsoft.com/office/powerpoint/2010/main" val="6264679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Shape 99"/>
        <p:cNvGrpSpPr/>
        <p:nvPr/>
      </p:nvGrpSpPr>
      <p:grpSpPr>
        <a:xfrm>
          <a:off x="0" y="0"/>
          <a:ext cx="0" cy="0"/>
          <a:chOff x="0" y="0"/>
          <a:chExt cx="0" cy="0"/>
        </a:xfrm>
      </p:grpSpPr>
      <p:pic>
        <p:nvPicPr>
          <p:cNvPr id="100" name="Google Shape;100;p2"/>
          <p:cNvPicPr preferRelativeResize="0"/>
          <p:nvPr/>
        </p:nvPicPr>
        <p:blipFill rotWithShape="1">
          <a:blip r:embed="rId3">
            <a:alphaModFix/>
            <a:duotone>
              <a:prstClr val="black"/>
              <a:schemeClr val="accent1">
                <a:tint val="45000"/>
                <a:satMod val="400000"/>
              </a:schemeClr>
            </a:duotone>
          </a:blip>
          <a:srcRect t="12500" b="12500"/>
          <a:stretch/>
        </p:blipFill>
        <p:spPr>
          <a:xfrm>
            <a:off x="0" y="0"/>
            <a:ext cx="12192000" cy="6858000"/>
          </a:xfrm>
          <a:prstGeom prst="rect">
            <a:avLst/>
          </a:prstGeom>
          <a:noFill/>
          <a:ln>
            <a:noFill/>
          </a:ln>
        </p:spPr>
      </p:pic>
      <p:sp>
        <p:nvSpPr>
          <p:cNvPr id="101" name="Google Shape;101;p2"/>
          <p:cNvSpPr/>
          <p:nvPr/>
        </p:nvSpPr>
        <p:spPr>
          <a:xfrm>
            <a:off x="-171450" y="6153150"/>
            <a:ext cx="12439650" cy="19050"/>
          </a:xfrm>
          <a:prstGeom prst="rect">
            <a:avLst/>
          </a:prstGeom>
          <a:solidFill>
            <a:srgbClr val="FFFFFF">
              <a:alpha val="29803"/>
            </a:srgbClr>
          </a:solidFill>
          <a:ln>
            <a:noFill/>
          </a:ln>
        </p:spPr>
        <p:txBody>
          <a:bodyPr spcFirstLastPara="1" wrap="square" lIns="60950" tIns="60950" rIns="60950" bIns="60950" anchor="ctr" anchorCtr="0">
            <a:noAutofit/>
          </a:bodyPr>
          <a:lstStyle/>
          <a:p>
            <a:endParaRPr sz="600"/>
          </a:p>
        </p:txBody>
      </p:sp>
      <p:sp>
        <p:nvSpPr>
          <p:cNvPr id="102" name="Google Shape;102;p2"/>
          <p:cNvSpPr/>
          <p:nvPr/>
        </p:nvSpPr>
        <p:spPr>
          <a:xfrm>
            <a:off x="12028880" y="3337846"/>
            <a:ext cx="781050" cy="838200"/>
          </a:xfrm>
          <a:prstGeom prst="rect">
            <a:avLst/>
          </a:prstGeom>
          <a:solidFill>
            <a:srgbClr val="FFDC0D"/>
          </a:solidFill>
          <a:ln>
            <a:noFill/>
          </a:ln>
        </p:spPr>
        <p:txBody>
          <a:bodyPr spcFirstLastPara="1" wrap="square" lIns="60950" tIns="60950" rIns="60950" bIns="60950" anchor="ctr" anchorCtr="0">
            <a:noAutofit/>
          </a:bodyPr>
          <a:lstStyle/>
          <a:p>
            <a:endParaRPr sz="600"/>
          </a:p>
        </p:txBody>
      </p:sp>
      <p:grpSp>
        <p:nvGrpSpPr>
          <p:cNvPr id="103" name="Google Shape;103;p2"/>
          <p:cNvGrpSpPr/>
          <p:nvPr/>
        </p:nvGrpSpPr>
        <p:grpSpPr>
          <a:xfrm>
            <a:off x="819649" y="378177"/>
            <a:ext cx="10668200" cy="5679508"/>
            <a:chOff x="267697" y="-2863958"/>
            <a:chExt cx="21336401" cy="11359016"/>
          </a:xfrm>
        </p:grpSpPr>
        <p:sp>
          <p:nvSpPr>
            <p:cNvPr id="104" name="Google Shape;104;p2"/>
            <p:cNvSpPr txBox="1"/>
            <p:nvPr/>
          </p:nvSpPr>
          <p:spPr>
            <a:xfrm>
              <a:off x="497735" y="-2863958"/>
              <a:ext cx="21106363" cy="10792058"/>
            </a:xfrm>
            <a:prstGeom prst="rect">
              <a:avLst/>
            </a:prstGeom>
            <a:noFill/>
            <a:ln>
              <a:noFill/>
            </a:ln>
          </p:spPr>
          <p:txBody>
            <a:bodyPr spcFirstLastPara="1" wrap="square" lIns="0" tIns="0" rIns="0" bIns="0" anchor="t" anchorCtr="0">
              <a:spAutoFit/>
            </a:bodyPr>
            <a:lstStyle/>
            <a:p>
              <a:pPr>
                <a:lnSpc>
                  <a:spcPct val="89000"/>
                </a:lnSpc>
              </a:pPr>
              <a:endParaRPr lang="en-US" sz="5700" b="1" dirty="0">
                <a:solidFill>
                  <a:srgbClr val="FFFFFF"/>
                </a:solidFill>
                <a:latin typeface="Century Gothic" panose="020B0502020202020204" pitchFamily="34" charset="0"/>
              </a:endParaRPr>
            </a:p>
            <a:p>
              <a:pPr algn="ctr">
                <a:spcBef>
                  <a:spcPct val="0"/>
                </a:spcBef>
              </a:pPr>
              <a:br>
                <a:rPr lang="en-US" sz="4000" b="1" dirty="0">
                  <a:solidFill>
                    <a:srgbClr val="FFFFFF"/>
                  </a:solidFill>
                  <a:latin typeface="Century Gothic" panose="020B0502020202020204" pitchFamily="34" charset="0"/>
                </a:rPr>
              </a:br>
              <a:endParaRPr lang="en-US" sz="5700" b="1" dirty="0">
                <a:solidFill>
                  <a:srgbClr val="FFFFFF"/>
                </a:solidFill>
                <a:latin typeface="Century Gothic" panose="020B0502020202020204" pitchFamily="34" charset="0"/>
              </a:endParaRPr>
            </a:p>
            <a:p>
              <a:pPr>
                <a:lnSpc>
                  <a:spcPct val="89000"/>
                </a:lnSpc>
                <a:spcBef>
                  <a:spcPct val="0"/>
                </a:spcBef>
              </a:pPr>
              <a:r>
                <a:rPr lang="en-GB" sz="5700" b="1" dirty="0">
                  <a:solidFill>
                    <a:srgbClr val="FFFFFF"/>
                  </a:solidFill>
                  <a:latin typeface="Century Gothic" panose="020B0502020202020204" pitchFamily="34" charset="0"/>
                  <a:ea typeface="+mn-lt"/>
                  <a:cs typeface="+mn-lt"/>
                </a:rPr>
                <a:t>Digital tools </a:t>
              </a:r>
              <a:r>
                <a:rPr lang="en-GB" sz="5700" b="1" dirty="0">
                  <a:solidFill>
                    <a:srgbClr val="FFFFFF"/>
                  </a:solidFill>
                  <a:latin typeface="Century Gothic" panose="020B0502020202020204" pitchFamily="34" charset="0"/>
                  <a:cs typeface="Arial"/>
                </a:rPr>
                <a:t>for e</a:t>
              </a:r>
              <a:r>
                <a:rPr lang="en-GB" sz="5700" b="1" dirty="0">
                  <a:solidFill>
                    <a:srgbClr val="FFFFFF"/>
                  </a:solidFill>
                  <a:latin typeface="Century Gothic" panose="020B0502020202020204" pitchFamily="34" charset="0"/>
                </a:rPr>
                <a:t>ffective leadership: organising yourself &amp; your team</a:t>
              </a:r>
              <a:endParaRPr lang="en-US" sz="5700" b="1" dirty="0">
                <a:solidFill>
                  <a:srgbClr val="FFFFFF"/>
                </a:solidFill>
                <a:latin typeface="Century Gothic" panose="020B0502020202020204" pitchFamily="34" charset="0"/>
              </a:endParaRPr>
            </a:p>
            <a:p>
              <a:pPr>
                <a:lnSpc>
                  <a:spcPct val="89000"/>
                </a:lnSpc>
              </a:pPr>
              <a:endParaRPr lang="en-US" sz="5700" b="1" dirty="0">
                <a:solidFill>
                  <a:srgbClr val="FFFFFF"/>
                </a:solidFill>
                <a:latin typeface="Century Gothic" panose="020B0502020202020204" pitchFamily="34" charset="0"/>
              </a:endParaRPr>
            </a:p>
          </p:txBody>
        </p:sp>
        <p:sp>
          <p:nvSpPr>
            <p:cNvPr id="105" name="Google Shape;105;p2"/>
            <p:cNvSpPr txBox="1"/>
            <p:nvPr/>
          </p:nvSpPr>
          <p:spPr>
            <a:xfrm>
              <a:off x="267697" y="7810256"/>
              <a:ext cx="19734763" cy="684802"/>
            </a:xfrm>
            <a:prstGeom prst="rect">
              <a:avLst/>
            </a:prstGeom>
            <a:noFill/>
            <a:ln>
              <a:noFill/>
            </a:ln>
          </p:spPr>
          <p:txBody>
            <a:bodyPr spcFirstLastPara="1" wrap="square" lIns="0" tIns="0" rIns="0" bIns="0" anchor="t" anchorCtr="0">
              <a:spAutoFit/>
            </a:bodyPr>
            <a:lstStyle/>
            <a:p>
              <a:pPr>
                <a:lnSpc>
                  <a:spcPct val="89000"/>
                </a:lnSpc>
              </a:pPr>
              <a:r>
                <a:rPr lang="en-US" sz="2500" dirty="0">
                  <a:solidFill>
                    <a:schemeClr val="bg1"/>
                  </a:solidFill>
                  <a:latin typeface="League Spartan"/>
                  <a:ea typeface="League Spartan"/>
                  <a:cs typeface="League Spartan"/>
                  <a:sym typeface="League Spartan"/>
                </a:rPr>
                <a:t>PURPOSEFUL GROUP</a:t>
              </a:r>
              <a:endParaRPr lang="en-US" sz="2500">
                <a:solidFill>
                  <a:schemeClr val="bg1"/>
                </a:solidFill>
                <a:cs typeface="Arial"/>
              </a:endParaRPr>
            </a:p>
          </p:txBody>
        </p:sp>
      </p:grpSp>
      <p:pic>
        <p:nvPicPr>
          <p:cNvPr id="4" name="Picture 3">
            <a:extLst>
              <a:ext uri="{FF2B5EF4-FFF2-40B4-BE49-F238E27FC236}">
                <a16:creationId xmlns:a16="http://schemas.microsoft.com/office/drawing/2014/main" id="{D2B8E939-E776-39B0-FB10-7401F0BE094F}"/>
              </a:ext>
            </a:extLst>
          </p:cNvPr>
          <p:cNvPicPr>
            <a:picLocks noChangeAspect="1"/>
          </p:cNvPicPr>
          <p:nvPr/>
        </p:nvPicPr>
        <p:blipFill>
          <a:blip r:embed="rId4"/>
          <a:stretch>
            <a:fillRect/>
          </a:stretch>
        </p:blipFill>
        <p:spPr>
          <a:xfrm>
            <a:off x="9606960" y="381307"/>
            <a:ext cx="2335699" cy="1182565"/>
          </a:xfrm>
          <a:prstGeom prst="rect">
            <a:avLst/>
          </a:prstGeom>
        </p:spPr>
      </p:pic>
    </p:spTree>
    <p:extLst>
      <p:ext uri="{BB962C8B-B14F-4D97-AF65-F5344CB8AC3E}">
        <p14:creationId xmlns:p14="http://schemas.microsoft.com/office/powerpoint/2010/main" val="14213339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Shape 414"/>
        <p:cNvGrpSpPr/>
        <p:nvPr/>
      </p:nvGrpSpPr>
      <p:grpSpPr>
        <a:xfrm>
          <a:off x="0" y="0"/>
          <a:ext cx="0" cy="0"/>
          <a:chOff x="0" y="0"/>
          <a:chExt cx="0" cy="0"/>
        </a:xfrm>
      </p:grpSpPr>
      <p:grpSp>
        <p:nvGrpSpPr>
          <p:cNvPr id="420" name="Google Shape;420;p26"/>
          <p:cNvGrpSpPr/>
          <p:nvPr/>
        </p:nvGrpSpPr>
        <p:grpSpPr>
          <a:xfrm>
            <a:off x="-171450" y="6153150"/>
            <a:ext cx="12439650" cy="332466"/>
            <a:chOff x="0" y="0"/>
            <a:chExt cx="24879300" cy="664933"/>
          </a:xfrm>
        </p:grpSpPr>
        <p:sp>
          <p:nvSpPr>
            <p:cNvPr id="421" name="Google Shape;421;p26"/>
            <p:cNvSpPr txBox="1"/>
            <p:nvPr/>
          </p:nvSpPr>
          <p:spPr>
            <a:xfrm>
              <a:off x="2855196" y="406401"/>
              <a:ext cx="20500108" cy="258532"/>
            </a:xfrm>
            <a:prstGeom prst="rect">
              <a:avLst/>
            </a:prstGeom>
            <a:noFill/>
            <a:ln>
              <a:noFill/>
            </a:ln>
          </p:spPr>
          <p:txBody>
            <a:bodyPr spcFirstLastPara="1" wrap="square" lIns="0" tIns="0" rIns="0" bIns="0" anchor="t" anchorCtr="0">
              <a:spAutoFit/>
            </a:bodyPr>
            <a:lstStyle/>
            <a:p>
              <a:pPr algn="r">
                <a:lnSpc>
                  <a:spcPct val="139958"/>
                </a:lnSpc>
              </a:pPr>
              <a:endParaRPr sz="600" dirty="0"/>
            </a:p>
          </p:txBody>
        </p:sp>
        <p:sp>
          <p:nvSpPr>
            <p:cNvPr id="422" name="Google Shape;422;p26"/>
            <p:cNvSpPr/>
            <p:nvPr/>
          </p:nvSpPr>
          <p:spPr>
            <a:xfrm>
              <a:off x="0" y="0"/>
              <a:ext cx="24879300" cy="38100"/>
            </a:xfrm>
            <a:prstGeom prst="rect">
              <a:avLst/>
            </a:prstGeom>
            <a:solidFill>
              <a:srgbClr val="FFFFFF">
                <a:alpha val="29803"/>
              </a:srgbClr>
            </a:solidFill>
            <a:ln>
              <a:noFill/>
            </a:ln>
          </p:spPr>
          <p:txBody>
            <a:bodyPr spcFirstLastPara="1" wrap="square" lIns="60950" tIns="60950" rIns="60950" bIns="60950" anchor="ctr" anchorCtr="0">
              <a:noAutofit/>
            </a:bodyPr>
            <a:lstStyle/>
            <a:p>
              <a:endParaRPr sz="600"/>
            </a:p>
          </p:txBody>
        </p:sp>
      </p:grpSp>
      <p:sp>
        <p:nvSpPr>
          <p:cNvPr id="12" name="Title 1">
            <a:extLst>
              <a:ext uri="{FF2B5EF4-FFF2-40B4-BE49-F238E27FC236}">
                <a16:creationId xmlns:a16="http://schemas.microsoft.com/office/drawing/2014/main" id="{8DF2866F-A7EB-B9D1-42EC-5E2FAEB60E37}"/>
              </a:ext>
            </a:extLst>
          </p:cNvPr>
          <p:cNvSpPr txBox="1">
            <a:spLocks/>
          </p:cNvSpPr>
          <p:nvPr/>
        </p:nvSpPr>
        <p:spPr>
          <a:xfrm>
            <a:off x="-2250816" y="521974"/>
            <a:ext cx="10572750" cy="96996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defTabSz="914400"/>
            <a:r>
              <a:rPr lang="en-GB" sz="4500" b="1" dirty="0">
                <a:solidFill>
                  <a:schemeClr val="bg1"/>
                </a:solidFill>
                <a:latin typeface="Century Gothic" panose="020B0502020202020204" pitchFamily="34" charset="0"/>
              </a:rPr>
              <a:t>Introduction</a:t>
            </a:r>
            <a:endParaRPr lang="en-US" sz="4500" b="1" kern="0" dirty="0">
              <a:solidFill>
                <a:schemeClr val="bg1"/>
              </a:solidFill>
              <a:latin typeface="Century Gothic" panose="020B0502020202020204" pitchFamily="34" charset="0"/>
            </a:endParaRPr>
          </a:p>
        </p:txBody>
      </p:sp>
      <p:sp>
        <p:nvSpPr>
          <p:cNvPr id="13" name="Content Placeholder 2">
            <a:extLst>
              <a:ext uri="{FF2B5EF4-FFF2-40B4-BE49-F238E27FC236}">
                <a16:creationId xmlns:a16="http://schemas.microsoft.com/office/drawing/2014/main" id="{1CDF1B64-7780-B9B2-8FE2-9EB80DE2B55A}"/>
              </a:ext>
            </a:extLst>
          </p:cNvPr>
          <p:cNvSpPr txBox="1">
            <a:spLocks/>
          </p:cNvSpPr>
          <p:nvPr/>
        </p:nvSpPr>
        <p:spPr>
          <a:xfrm>
            <a:off x="-23091" y="517737"/>
            <a:ext cx="6163132" cy="2409460"/>
          </a:xfrm>
          <a:prstGeom prst="rect">
            <a:avLst/>
          </a:prstGeom>
          <a:noFill/>
          <a:ln>
            <a:noFill/>
          </a:ln>
          <a:effec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defTabSz="914400">
              <a:buClr>
                <a:schemeClr val="bg1"/>
              </a:buClr>
              <a:buFont typeface="Courier New" panose="02070309020205020404" pitchFamily="49" charset="0"/>
              <a:buChar char="o"/>
            </a:pPr>
            <a:endParaRPr lang="en-GB" sz="1700" kern="0" dirty="0">
              <a:solidFill>
                <a:schemeClr val="bg1"/>
              </a:solidFill>
              <a:latin typeface="Century Gothic" panose="020B0502020202020204" pitchFamily="34" charset="0"/>
            </a:endParaRPr>
          </a:p>
          <a:p>
            <a:pPr defTabSz="914400">
              <a:buClr>
                <a:schemeClr val="bg1"/>
              </a:buClr>
              <a:buFont typeface="Courier New" panose="02070309020205020404" pitchFamily="49" charset="0"/>
              <a:buChar char="o"/>
            </a:pPr>
            <a:endParaRPr lang="en-GB" sz="1700" kern="0" dirty="0">
              <a:solidFill>
                <a:schemeClr val="bg1"/>
              </a:solidFill>
              <a:latin typeface="Century Gothic" panose="020B0502020202020204" pitchFamily="34" charset="0"/>
            </a:endParaRPr>
          </a:p>
          <a:p>
            <a:pPr defTabSz="914400">
              <a:buClr>
                <a:schemeClr val="bg1"/>
              </a:buClr>
              <a:buFont typeface="Courier New" panose="02070309020205020404" pitchFamily="49" charset="0"/>
              <a:buChar char="o"/>
            </a:pPr>
            <a:endParaRPr lang="en-US" sz="1700" kern="0" dirty="0">
              <a:solidFill>
                <a:schemeClr val="bg1"/>
              </a:solidFill>
              <a:latin typeface="Century Gothic" panose="020B0502020202020204" pitchFamily="34" charset="0"/>
            </a:endParaRPr>
          </a:p>
          <a:p>
            <a:pPr marL="285750" indent="-285750" defTabSz="914400">
              <a:buClr>
                <a:schemeClr val="bg1"/>
              </a:buClr>
              <a:buFont typeface="Courier New" panose="02070309020205020404" pitchFamily="49" charset="0"/>
              <a:buChar char="o"/>
            </a:pPr>
            <a:endParaRPr lang="en-GB" sz="1700" kern="0" dirty="0">
              <a:solidFill>
                <a:schemeClr val="bg1"/>
              </a:solidFill>
              <a:latin typeface="Century Gothic" panose="020B0502020202020204" pitchFamily="34" charset="0"/>
            </a:endParaRPr>
          </a:p>
          <a:p>
            <a:pPr defTabSz="914400">
              <a:buClr>
                <a:schemeClr val="bg1"/>
              </a:buClr>
              <a:buFont typeface="Courier New" panose="02070309020205020404" pitchFamily="49" charset="0"/>
              <a:buChar char="o"/>
            </a:pPr>
            <a:r>
              <a:rPr lang="en-US" sz="1700" kern="0" dirty="0">
                <a:solidFill>
                  <a:schemeClr val="bg1"/>
                </a:solidFill>
                <a:latin typeface="Century Gothic" panose="020B0502020202020204" pitchFamily="34" charset="0"/>
                <a:ea typeface="+mn-lt"/>
                <a:cs typeface="+mn-lt"/>
              </a:rPr>
              <a:t>Kay </a:t>
            </a:r>
            <a:r>
              <a:rPr lang="en-US" sz="1700" kern="0" dirty="0" err="1">
                <a:solidFill>
                  <a:schemeClr val="bg1"/>
                </a:solidFill>
                <a:latin typeface="Century Gothic" panose="020B0502020202020204" pitchFamily="34" charset="0"/>
                <a:ea typeface="+mn-lt"/>
                <a:cs typeface="+mn-lt"/>
              </a:rPr>
              <a:t>Kukoyi</a:t>
            </a:r>
            <a:r>
              <a:rPr lang="en-US" sz="1700" kern="0" dirty="0">
                <a:solidFill>
                  <a:schemeClr val="bg1"/>
                </a:solidFill>
                <a:latin typeface="Century Gothic" panose="020B0502020202020204" pitchFamily="34" charset="0"/>
                <a:ea typeface="+mn-lt"/>
                <a:cs typeface="+mn-lt"/>
              </a:rPr>
              <a:t> CSM FITOL, Founder of Purposeful Group –  entrepreneurship, technology &amp; digital skills training</a:t>
            </a:r>
          </a:p>
          <a:p>
            <a:pPr defTabSz="914400">
              <a:buClr>
                <a:schemeClr val="bg1"/>
              </a:buClr>
              <a:buFont typeface="Courier New" panose="02070309020205020404" pitchFamily="49" charset="0"/>
              <a:buChar char="o"/>
            </a:pPr>
            <a:r>
              <a:rPr lang="en-GB" sz="1700" kern="0" dirty="0">
                <a:solidFill>
                  <a:schemeClr val="bg1"/>
                </a:solidFill>
                <a:latin typeface="Century Gothic" panose="020B0502020202020204" pitchFamily="34" charset="0"/>
                <a:ea typeface="+mn-lt"/>
                <a:cs typeface="+mn-lt"/>
              </a:rPr>
              <a:t>Mentoring at </a:t>
            </a:r>
            <a:r>
              <a:rPr lang="en-GB" sz="1700" kern="0" dirty="0" err="1">
                <a:solidFill>
                  <a:schemeClr val="bg1"/>
                </a:solidFill>
                <a:latin typeface="Century Gothic" panose="020B0502020202020204" pitchFamily="34" charset="0"/>
                <a:ea typeface="+mn-lt"/>
                <a:cs typeface="+mn-lt"/>
              </a:rPr>
              <a:t>startup</a:t>
            </a:r>
            <a:r>
              <a:rPr lang="en-GB" sz="1700" kern="0" dirty="0">
                <a:solidFill>
                  <a:schemeClr val="bg1"/>
                </a:solidFill>
                <a:latin typeface="Century Gothic" panose="020B0502020202020204" pitchFamily="34" charset="0"/>
                <a:ea typeface="+mn-lt"/>
                <a:cs typeface="+mn-lt"/>
              </a:rPr>
              <a:t> accelerators, judging at </a:t>
            </a:r>
            <a:r>
              <a:rPr lang="en-GB" sz="1700" kern="0" dirty="0" err="1">
                <a:solidFill>
                  <a:schemeClr val="bg1"/>
                </a:solidFill>
                <a:latin typeface="Century Gothic" panose="020B0502020202020204" pitchFamily="34" charset="0"/>
                <a:ea typeface="+mn-lt"/>
                <a:cs typeface="+mn-lt"/>
              </a:rPr>
              <a:t>startup</a:t>
            </a:r>
            <a:r>
              <a:rPr lang="en-GB" sz="1700" kern="0" dirty="0">
                <a:solidFill>
                  <a:schemeClr val="bg1"/>
                </a:solidFill>
                <a:latin typeface="Century Gothic" panose="020B0502020202020204" pitchFamily="34" charset="0"/>
                <a:ea typeface="+mn-lt"/>
                <a:cs typeface="+mn-lt"/>
              </a:rPr>
              <a:t> competitions </a:t>
            </a:r>
            <a:endParaRPr lang="en-GB" sz="1700" kern="0" dirty="0">
              <a:solidFill>
                <a:schemeClr val="bg1"/>
              </a:solidFill>
              <a:latin typeface="Century Gothic" panose="020B0502020202020204" pitchFamily="34" charset="0"/>
            </a:endParaRPr>
          </a:p>
          <a:p>
            <a:pPr defTabSz="914400">
              <a:buClr>
                <a:schemeClr val="bg1"/>
              </a:buClr>
              <a:buFont typeface="Courier New" panose="02070309020205020404" pitchFamily="49" charset="0"/>
              <a:buChar char="o"/>
            </a:pPr>
            <a:r>
              <a:rPr lang="en-US" sz="1700" kern="0" dirty="0">
                <a:solidFill>
                  <a:schemeClr val="bg1"/>
                </a:solidFill>
                <a:latin typeface="Century Gothic" panose="020B0502020202020204" pitchFamily="34" charset="0"/>
                <a:ea typeface="+mn-lt"/>
                <a:cs typeface="+mn-lt"/>
              </a:rPr>
              <a:t>Supported entrepreneurs in 14 countries &amp; 6 continents</a:t>
            </a:r>
            <a:endParaRPr lang="en-US" sz="1700" kern="0" dirty="0">
              <a:solidFill>
                <a:schemeClr val="bg1"/>
              </a:solidFill>
              <a:latin typeface="Century Gothic" panose="020B0502020202020204" pitchFamily="34" charset="0"/>
            </a:endParaRPr>
          </a:p>
          <a:p>
            <a:pPr defTabSz="914400">
              <a:buClr>
                <a:schemeClr val="bg1"/>
              </a:buClr>
              <a:buFont typeface="Courier New" panose="02070309020205020404" pitchFamily="49" charset="0"/>
              <a:buChar char="o"/>
            </a:pPr>
            <a:r>
              <a:rPr lang="en-GB" sz="1700" kern="0" dirty="0">
                <a:solidFill>
                  <a:schemeClr val="bg1"/>
                </a:solidFill>
                <a:latin typeface="Century Gothic" panose="020B0502020202020204" pitchFamily="34" charset="0"/>
                <a:ea typeface="+mn-lt"/>
                <a:cs typeface="+mn-lt"/>
              </a:rPr>
              <a:t>Financial Times 100 most influential BAME leaders in UK Tech, Brummell Magazine Inspirational Women 2023</a:t>
            </a:r>
            <a:endParaRPr lang="en-GB" sz="1700" kern="0" dirty="0">
              <a:solidFill>
                <a:schemeClr val="bg1"/>
              </a:solidFill>
              <a:latin typeface="Century Gothic" panose="020B0502020202020204" pitchFamily="34" charset="0"/>
            </a:endParaRPr>
          </a:p>
          <a:p>
            <a:pPr defTabSz="914400">
              <a:buClr>
                <a:schemeClr val="bg1"/>
              </a:buClr>
              <a:buFont typeface="Courier New" panose="02070309020205020404" pitchFamily="49" charset="0"/>
              <a:buChar char="o"/>
            </a:pPr>
            <a:r>
              <a:rPr lang="en-GB" sz="1700" kern="0" dirty="0">
                <a:solidFill>
                  <a:schemeClr val="bg1"/>
                </a:solidFill>
                <a:latin typeface="Century Gothic" panose="020B0502020202020204" pitchFamily="34" charset="0"/>
                <a:ea typeface="+mn-lt"/>
                <a:cs typeface="+mn-lt"/>
              </a:rPr>
              <a:t>3x awards finalists and 4x award winners - BTA Achievement award, Best Digital &amp; Technology Skills Training Service, Digital Entrepreneur of the Year, Role Model of the Year</a:t>
            </a:r>
            <a:endParaRPr lang="en-GB" sz="1700" kern="0" dirty="0">
              <a:solidFill>
                <a:schemeClr val="bg1"/>
              </a:solidFill>
              <a:latin typeface="Century Gothic" panose="020B0502020202020204" pitchFamily="34" charset="0"/>
            </a:endParaRPr>
          </a:p>
          <a:p>
            <a:pPr defTabSz="914400">
              <a:buClr>
                <a:schemeClr val="bg1"/>
              </a:buClr>
              <a:buFont typeface="Courier New" panose="02070309020205020404" pitchFamily="49" charset="0"/>
              <a:buChar char="o"/>
            </a:pPr>
            <a:endParaRPr lang="en-GB" sz="1700" kern="0" dirty="0">
              <a:solidFill>
                <a:schemeClr val="bg1"/>
              </a:solidFill>
              <a:latin typeface="Century Gothic" panose="020B0502020202020204" pitchFamily="34" charset="0"/>
            </a:endParaRPr>
          </a:p>
          <a:p>
            <a:pPr defTabSz="914400">
              <a:buClr>
                <a:schemeClr val="bg1"/>
              </a:buClr>
              <a:buFont typeface="Courier New" panose="02070309020205020404" pitchFamily="49" charset="0"/>
              <a:buChar char="o"/>
            </a:pPr>
            <a:endParaRPr lang="en-GB" sz="1700" kern="0" dirty="0">
              <a:solidFill>
                <a:schemeClr val="bg1"/>
              </a:solidFill>
              <a:latin typeface="Century Gothic" panose="020B0502020202020204" pitchFamily="34" charset="0"/>
            </a:endParaRPr>
          </a:p>
          <a:p>
            <a:pPr defTabSz="914400">
              <a:buClr>
                <a:schemeClr val="bg1"/>
              </a:buClr>
              <a:buFont typeface="Courier New" panose="02070309020205020404" pitchFamily="49" charset="0"/>
              <a:buChar char="o"/>
            </a:pPr>
            <a:endParaRPr lang="en-GB" sz="1700" kern="0" dirty="0">
              <a:solidFill>
                <a:schemeClr val="bg1"/>
              </a:solidFill>
              <a:latin typeface="Century Gothic" panose="020B0502020202020204" pitchFamily="34" charset="0"/>
            </a:endParaRPr>
          </a:p>
        </p:txBody>
      </p:sp>
      <p:pic>
        <p:nvPicPr>
          <p:cNvPr id="14" name="Picture 13" descr="A group of people sitting at a desk&#10;&#10;Description automatically generated">
            <a:extLst>
              <a:ext uri="{FF2B5EF4-FFF2-40B4-BE49-F238E27FC236}">
                <a16:creationId xmlns:a16="http://schemas.microsoft.com/office/drawing/2014/main" id="{DDFAFF97-563D-BA0E-2094-1E51C278EA79}"/>
              </a:ext>
            </a:extLst>
          </p:cNvPr>
          <p:cNvPicPr>
            <a:picLocks noChangeAspect="1"/>
          </p:cNvPicPr>
          <p:nvPr/>
        </p:nvPicPr>
        <p:blipFill rotWithShape="1">
          <a:blip r:embed="rId3"/>
          <a:srcRect r="3" b="429"/>
          <a:stretch/>
        </p:blipFill>
        <p:spPr>
          <a:xfrm>
            <a:off x="8724836" y="3196"/>
            <a:ext cx="3857978" cy="2789142"/>
          </a:xfrm>
          <a:prstGeom prst="rect">
            <a:avLst/>
          </a:prstGeom>
        </p:spPr>
      </p:pic>
      <p:pic>
        <p:nvPicPr>
          <p:cNvPr id="15" name="Picture 14">
            <a:extLst>
              <a:ext uri="{FF2B5EF4-FFF2-40B4-BE49-F238E27FC236}">
                <a16:creationId xmlns:a16="http://schemas.microsoft.com/office/drawing/2014/main" id="{E7665830-7E67-529D-E679-B138C1D03A1D}"/>
              </a:ext>
            </a:extLst>
          </p:cNvPr>
          <p:cNvPicPr>
            <a:picLocks noChangeAspect="1"/>
          </p:cNvPicPr>
          <p:nvPr/>
        </p:nvPicPr>
        <p:blipFill>
          <a:blip r:embed="rId4"/>
          <a:stretch>
            <a:fillRect/>
          </a:stretch>
        </p:blipFill>
        <p:spPr>
          <a:xfrm>
            <a:off x="6223000" y="2118344"/>
            <a:ext cx="3093680" cy="2148856"/>
          </a:xfrm>
          <a:prstGeom prst="rect">
            <a:avLst/>
          </a:prstGeom>
        </p:spPr>
      </p:pic>
      <p:pic>
        <p:nvPicPr>
          <p:cNvPr id="16" name="Picture 15" descr="A group of people in a room&#10;&#10;Description automatically generated">
            <a:extLst>
              <a:ext uri="{FF2B5EF4-FFF2-40B4-BE49-F238E27FC236}">
                <a16:creationId xmlns:a16="http://schemas.microsoft.com/office/drawing/2014/main" id="{37857F4B-DC4A-A180-1E31-996D802B5380}"/>
              </a:ext>
            </a:extLst>
          </p:cNvPr>
          <p:cNvPicPr>
            <a:picLocks noChangeAspect="1"/>
          </p:cNvPicPr>
          <p:nvPr/>
        </p:nvPicPr>
        <p:blipFill>
          <a:blip r:embed="rId5"/>
          <a:stretch>
            <a:fillRect/>
          </a:stretch>
        </p:blipFill>
        <p:spPr>
          <a:xfrm>
            <a:off x="9241753" y="2118247"/>
            <a:ext cx="2986587" cy="2151215"/>
          </a:xfrm>
          <a:prstGeom prst="rect">
            <a:avLst/>
          </a:prstGeom>
        </p:spPr>
      </p:pic>
      <p:pic>
        <p:nvPicPr>
          <p:cNvPr id="18" name="Picture 9" descr="A picture containing text, person, suit, posing&#10;&#10;Description automatically generated">
            <a:extLst>
              <a:ext uri="{FF2B5EF4-FFF2-40B4-BE49-F238E27FC236}">
                <a16:creationId xmlns:a16="http://schemas.microsoft.com/office/drawing/2014/main" id="{2565813D-7924-E53B-2A2A-0D46EBAA9231}"/>
              </a:ext>
            </a:extLst>
          </p:cNvPr>
          <p:cNvPicPr>
            <a:picLocks noChangeAspect="1"/>
          </p:cNvPicPr>
          <p:nvPr/>
        </p:nvPicPr>
        <p:blipFill>
          <a:blip r:embed="rId6"/>
          <a:stretch>
            <a:fillRect/>
          </a:stretch>
        </p:blipFill>
        <p:spPr>
          <a:xfrm>
            <a:off x="6223000" y="0"/>
            <a:ext cx="3176639" cy="2130232"/>
          </a:xfrm>
          <a:prstGeom prst="rect">
            <a:avLst/>
          </a:prstGeom>
        </p:spPr>
      </p:pic>
      <p:pic>
        <p:nvPicPr>
          <p:cNvPr id="19" name="Picture 6" descr="A picture containing text, clipart&#10;&#10;Description automatically generated">
            <a:extLst>
              <a:ext uri="{FF2B5EF4-FFF2-40B4-BE49-F238E27FC236}">
                <a16:creationId xmlns:a16="http://schemas.microsoft.com/office/drawing/2014/main" id="{469D6BA9-A510-2634-1D1A-B9810666FDFF}"/>
              </a:ext>
            </a:extLst>
          </p:cNvPr>
          <p:cNvPicPr>
            <a:picLocks noChangeAspect="1"/>
          </p:cNvPicPr>
          <p:nvPr/>
        </p:nvPicPr>
        <p:blipFill>
          <a:blip r:embed="rId7"/>
          <a:stretch>
            <a:fillRect/>
          </a:stretch>
        </p:blipFill>
        <p:spPr>
          <a:xfrm>
            <a:off x="98425" y="6302759"/>
            <a:ext cx="2456479" cy="406436"/>
          </a:xfrm>
          <a:prstGeom prst="rect">
            <a:avLst/>
          </a:prstGeom>
        </p:spPr>
      </p:pic>
      <p:pic>
        <p:nvPicPr>
          <p:cNvPr id="20" name="Picture 7" descr="Text, logo&#10;&#10;Description automatically generated">
            <a:extLst>
              <a:ext uri="{FF2B5EF4-FFF2-40B4-BE49-F238E27FC236}">
                <a16:creationId xmlns:a16="http://schemas.microsoft.com/office/drawing/2014/main" id="{58F5540D-D256-EF18-3B57-238830437D76}"/>
              </a:ext>
            </a:extLst>
          </p:cNvPr>
          <p:cNvPicPr>
            <a:picLocks noChangeAspect="1"/>
          </p:cNvPicPr>
          <p:nvPr/>
        </p:nvPicPr>
        <p:blipFill>
          <a:blip r:embed="rId8"/>
          <a:stretch>
            <a:fillRect/>
          </a:stretch>
        </p:blipFill>
        <p:spPr>
          <a:xfrm>
            <a:off x="2683005" y="5892656"/>
            <a:ext cx="704590" cy="886740"/>
          </a:xfrm>
          <a:prstGeom prst="rect">
            <a:avLst/>
          </a:prstGeom>
        </p:spPr>
      </p:pic>
      <p:pic>
        <p:nvPicPr>
          <p:cNvPr id="21" name="Picture 8" descr="Logo&#10;&#10;Description automatically generated">
            <a:extLst>
              <a:ext uri="{FF2B5EF4-FFF2-40B4-BE49-F238E27FC236}">
                <a16:creationId xmlns:a16="http://schemas.microsoft.com/office/drawing/2014/main" id="{DC21A6D5-B01F-9AB2-A802-85AF9C559AC2}"/>
              </a:ext>
            </a:extLst>
          </p:cNvPr>
          <p:cNvPicPr>
            <a:picLocks noChangeAspect="1"/>
          </p:cNvPicPr>
          <p:nvPr/>
        </p:nvPicPr>
        <p:blipFill>
          <a:blip r:embed="rId9"/>
          <a:stretch>
            <a:fillRect/>
          </a:stretch>
        </p:blipFill>
        <p:spPr>
          <a:xfrm>
            <a:off x="3363339" y="5472740"/>
            <a:ext cx="1658448" cy="1660035"/>
          </a:xfrm>
          <a:prstGeom prst="rect">
            <a:avLst/>
          </a:prstGeom>
        </p:spPr>
      </p:pic>
      <p:pic>
        <p:nvPicPr>
          <p:cNvPr id="22" name="Picture 10" descr="Shape, company name, circle&#10;&#10;Description automatically generated">
            <a:extLst>
              <a:ext uri="{FF2B5EF4-FFF2-40B4-BE49-F238E27FC236}">
                <a16:creationId xmlns:a16="http://schemas.microsoft.com/office/drawing/2014/main" id="{1DDB99F5-58B0-293F-4187-80EEBE5DE48D}"/>
              </a:ext>
            </a:extLst>
          </p:cNvPr>
          <p:cNvPicPr>
            <a:picLocks noChangeAspect="1"/>
          </p:cNvPicPr>
          <p:nvPr/>
        </p:nvPicPr>
        <p:blipFill>
          <a:blip r:embed="rId10"/>
          <a:stretch>
            <a:fillRect/>
          </a:stretch>
        </p:blipFill>
        <p:spPr>
          <a:xfrm>
            <a:off x="5040543" y="5844681"/>
            <a:ext cx="971978" cy="982689"/>
          </a:xfrm>
          <a:prstGeom prst="rect">
            <a:avLst/>
          </a:prstGeom>
        </p:spPr>
      </p:pic>
      <p:pic>
        <p:nvPicPr>
          <p:cNvPr id="26" name="Picture 25" descr="A close up of a sign&#10;&#10;Description generated with very high confidence">
            <a:extLst>
              <a:ext uri="{FF2B5EF4-FFF2-40B4-BE49-F238E27FC236}">
                <a16:creationId xmlns:a16="http://schemas.microsoft.com/office/drawing/2014/main" id="{70D5CACA-6C7B-08C2-313D-4501EC801339}"/>
              </a:ext>
            </a:extLst>
          </p:cNvPr>
          <p:cNvPicPr>
            <a:picLocks noChangeAspect="1"/>
          </p:cNvPicPr>
          <p:nvPr/>
        </p:nvPicPr>
        <p:blipFill>
          <a:blip r:embed="rId11"/>
          <a:stretch>
            <a:fillRect/>
          </a:stretch>
        </p:blipFill>
        <p:spPr>
          <a:xfrm>
            <a:off x="5628496" y="4560975"/>
            <a:ext cx="2038018" cy="2148856"/>
          </a:xfrm>
          <a:prstGeom prst="rect">
            <a:avLst/>
          </a:prstGeom>
        </p:spPr>
      </p:pic>
      <p:pic>
        <p:nvPicPr>
          <p:cNvPr id="27" name="Picture 26" descr="A close up of a sign&#10;&#10;Description generated with very high confidence">
            <a:extLst>
              <a:ext uri="{FF2B5EF4-FFF2-40B4-BE49-F238E27FC236}">
                <a16:creationId xmlns:a16="http://schemas.microsoft.com/office/drawing/2014/main" id="{BE4EB010-F939-415F-1AED-B30CAA56B552}"/>
              </a:ext>
            </a:extLst>
          </p:cNvPr>
          <p:cNvPicPr>
            <a:picLocks noChangeAspect="1"/>
          </p:cNvPicPr>
          <p:nvPr/>
        </p:nvPicPr>
        <p:blipFill>
          <a:blip r:embed="rId12"/>
          <a:stretch>
            <a:fillRect/>
          </a:stretch>
        </p:blipFill>
        <p:spPr>
          <a:xfrm>
            <a:off x="8264187" y="4575966"/>
            <a:ext cx="1547176" cy="2148856"/>
          </a:xfrm>
          <a:prstGeom prst="rect">
            <a:avLst/>
          </a:prstGeom>
        </p:spPr>
      </p:pic>
      <p:pic>
        <p:nvPicPr>
          <p:cNvPr id="28" name="Picture 27" descr="A close up of a sign&#10;&#10;Description generated with very high confidence">
            <a:extLst>
              <a:ext uri="{FF2B5EF4-FFF2-40B4-BE49-F238E27FC236}">
                <a16:creationId xmlns:a16="http://schemas.microsoft.com/office/drawing/2014/main" id="{1D9D1AC2-F4B2-EEEF-F869-3A7A237C9005}"/>
              </a:ext>
            </a:extLst>
          </p:cNvPr>
          <p:cNvPicPr>
            <a:picLocks noChangeAspect="1"/>
          </p:cNvPicPr>
          <p:nvPr/>
        </p:nvPicPr>
        <p:blipFill>
          <a:blip r:embed="rId13"/>
          <a:stretch>
            <a:fillRect/>
          </a:stretch>
        </p:blipFill>
        <p:spPr>
          <a:xfrm>
            <a:off x="7070737" y="4610459"/>
            <a:ext cx="1500819" cy="2148856"/>
          </a:xfrm>
          <a:prstGeom prst="rect">
            <a:avLst/>
          </a:prstGeom>
        </p:spPr>
      </p:pic>
      <p:pic>
        <p:nvPicPr>
          <p:cNvPr id="29" name="Picture 28" descr="A close up of a sign&#10;&#10;Description generated with high confidence">
            <a:extLst>
              <a:ext uri="{FF2B5EF4-FFF2-40B4-BE49-F238E27FC236}">
                <a16:creationId xmlns:a16="http://schemas.microsoft.com/office/drawing/2014/main" id="{F63D4EB8-F794-3F19-E4D4-A9D771F76903}"/>
              </a:ext>
            </a:extLst>
          </p:cNvPr>
          <p:cNvPicPr>
            <a:picLocks noChangeAspect="1"/>
          </p:cNvPicPr>
          <p:nvPr/>
        </p:nvPicPr>
        <p:blipFill>
          <a:blip r:embed="rId14"/>
          <a:stretch>
            <a:fillRect/>
          </a:stretch>
        </p:blipFill>
        <p:spPr>
          <a:xfrm>
            <a:off x="10800118" y="4523572"/>
            <a:ext cx="1500819" cy="2119536"/>
          </a:xfrm>
          <a:prstGeom prst="rect">
            <a:avLst/>
          </a:prstGeom>
        </p:spPr>
      </p:pic>
      <p:pic>
        <p:nvPicPr>
          <p:cNvPr id="30" name="Picture 29" descr="A screenshot of a cell phone&#10;&#10;Description generated with high confidence">
            <a:extLst>
              <a:ext uri="{FF2B5EF4-FFF2-40B4-BE49-F238E27FC236}">
                <a16:creationId xmlns:a16="http://schemas.microsoft.com/office/drawing/2014/main" id="{342118EC-0F82-3E90-B97F-37E066364D20}"/>
              </a:ext>
            </a:extLst>
          </p:cNvPr>
          <p:cNvPicPr>
            <a:picLocks noChangeAspect="1"/>
          </p:cNvPicPr>
          <p:nvPr/>
        </p:nvPicPr>
        <p:blipFill>
          <a:blip r:embed="rId15"/>
          <a:stretch>
            <a:fillRect/>
          </a:stretch>
        </p:blipFill>
        <p:spPr>
          <a:xfrm>
            <a:off x="9541546" y="4552534"/>
            <a:ext cx="1500819" cy="2144166"/>
          </a:xfrm>
          <a:prstGeom prst="rect">
            <a:avLst/>
          </a:prstGeom>
        </p:spPr>
      </p:pic>
      <p:sp>
        <p:nvSpPr>
          <p:cNvPr id="23" name="Google Shape;313;p20">
            <a:extLst>
              <a:ext uri="{FF2B5EF4-FFF2-40B4-BE49-F238E27FC236}">
                <a16:creationId xmlns:a16="http://schemas.microsoft.com/office/drawing/2014/main" id="{C37A45DF-6D81-09DA-D068-F202DCD59E9F}"/>
              </a:ext>
            </a:extLst>
          </p:cNvPr>
          <p:cNvSpPr/>
          <p:nvPr/>
        </p:nvSpPr>
        <p:spPr>
          <a:xfrm>
            <a:off x="0" y="685800"/>
            <a:ext cx="196850" cy="838200"/>
          </a:xfrm>
          <a:prstGeom prst="rect">
            <a:avLst/>
          </a:prstGeom>
          <a:solidFill>
            <a:srgbClr val="FFDB15"/>
          </a:solidFill>
          <a:ln>
            <a:noFill/>
          </a:ln>
        </p:spPr>
        <p:txBody>
          <a:bodyPr spcFirstLastPara="1" wrap="square" lIns="60950" tIns="60950" rIns="60950" bIns="60950" anchor="ctr" anchorCtr="0">
            <a:noAutofit/>
          </a:bodyPr>
          <a:lstStyle/>
          <a:p>
            <a:endParaRPr sz="600"/>
          </a:p>
        </p:txBody>
      </p:sp>
    </p:spTree>
    <p:extLst>
      <p:ext uri="{BB962C8B-B14F-4D97-AF65-F5344CB8AC3E}">
        <p14:creationId xmlns:p14="http://schemas.microsoft.com/office/powerpoint/2010/main" val="42926065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Shape 303"/>
        <p:cNvGrpSpPr/>
        <p:nvPr/>
      </p:nvGrpSpPr>
      <p:grpSpPr>
        <a:xfrm>
          <a:off x="0" y="0"/>
          <a:ext cx="0" cy="0"/>
          <a:chOff x="0" y="0"/>
          <a:chExt cx="0" cy="0"/>
        </a:xfrm>
      </p:grpSpPr>
      <p:sp>
        <p:nvSpPr>
          <p:cNvPr id="305" name="Google Shape;305;p20"/>
          <p:cNvSpPr txBox="1"/>
          <p:nvPr/>
        </p:nvSpPr>
        <p:spPr>
          <a:xfrm>
            <a:off x="98425" y="974161"/>
            <a:ext cx="4264119" cy="720197"/>
          </a:xfrm>
          <a:prstGeom prst="rect">
            <a:avLst/>
          </a:prstGeom>
          <a:noFill/>
          <a:ln>
            <a:noFill/>
          </a:ln>
        </p:spPr>
        <p:txBody>
          <a:bodyPr spcFirstLastPara="1" wrap="square" lIns="0" tIns="0" rIns="0" bIns="0" anchor="t" anchorCtr="0">
            <a:spAutoFit/>
          </a:bodyPr>
          <a:lstStyle/>
          <a:p>
            <a:pPr algn="ctr">
              <a:lnSpc>
                <a:spcPct val="130000"/>
              </a:lnSpc>
            </a:pPr>
            <a:r>
              <a:rPr lang="en-US" sz="3600" b="1" dirty="0">
                <a:solidFill>
                  <a:srgbClr val="FFDC0D"/>
                </a:solidFill>
                <a:latin typeface="Segoe UI"/>
                <a:cs typeface="Segoe UI"/>
                <a:sym typeface="League Spartan"/>
              </a:rPr>
              <a:t>Agenda</a:t>
            </a:r>
            <a:endParaRPr lang="en-US" sz="4000" b="1" dirty="0">
              <a:solidFill>
                <a:srgbClr val="FFDC0D"/>
              </a:solidFill>
              <a:latin typeface="League Spartan"/>
            </a:endParaRPr>
          </a:p>
        </p:txBody>
      </p:sp>
      <p:grpSp>
        <p:nvGrpSpPr>
          <p:cNvPr id="306" name="Google Shape;306;p20"/>
          <p:cNvGrpSpPr/>
          <p:nvPr/>
        </p:nvGrpSpPr>
        <p:grpSpPr>
          <a:xfrm>
            <a:off x="4539373" y="238785"/>
            <a:ext cx="7652627" cy="5464139"/>
            <a:chOff x="0" y="-28575"/>
            <a:chExt cx="15305253" cy="10928280"/>
          </a:xfrm>
        </p:grpSpPr>
        <p:sp>
          <p:nvSpPr>
            <p:cNvPr id="307" name="Google Shape;307;p20"/>
            <p:cNvSpPr txBox="1"/>
            <p:nvPr/>
          </p:nvSpPr>
          <p:spPr>
            <a:xfrm>
              <a:off x="0" y="-28575"/>
              <a:ext cx="15051253" cy="2956988"/>
            </a:xfrm>
            <a:prstGeom prst="rect">
              <a:avLst/>
            </a:prstGeom>
            <a:noFill/>
            <a:ln>
              <a:noFill/>
            </a:ln>
          </p:spPr>
          <p:txBody>
            <a:bodyPr spcFirstLastPara="1" wrap="square" lIns="0" tIns="0" rIns="0" bIns="0" anchor="t" anchorCtr="0">
              <a:spAutoFit/>
            </a:bodyPr>
            <a:lstStyle/>
            <a:p>
              <a:pPr algn="ctr">
                <a:lnSpc>
                  <a:spcPct val="130000"/>
                </a:lnSpc>
              </a:pPr>
              <a:endParaRPr lang="en-US" sz="3600" b="1" dirty="0">
                <a:solidFill>
                  <a:schemeClr val="bg1"/>
                </a:solidFill>
                <a:latin typeface="Open Sans"/>
                <a:ea typeface="Open Sans"/>
                <a:cs typeface="Open Sans"/>
                <a:sym typeface="Open Sans"/>
              </a:endParaRPr>
            </a:p>
            <a:p>
              <a:pPr algn="ctr">
                <a:lnSpc>
                  <a:spcPct val="130000"/>
                </a:lnSpc>
              </a:pPr>
              <a:r>
                <a:rPr lang="en-US" sz="3600" b="1" dirty="0">
                  <a:solidFill>
                    <a:schemeClr val="bg1"/>
                  </a:solidFill>
                  <a:latin typeface="Open Sans"/>
                  <a:ea typeface="Open Sans"/>
                  <a:cs typeface="Open Sans"/>
                  <a:sym typeface="Open Sans"/>
                </a:rPr>
                <a:t>What will we cover today?</a:t>
              </a:r>
              <a:endParaRPr lang="en-US" sz="3600" dirty="0">
                <a:solidFill>
                  <a:schemeClr val="bg1"/>
                </a:solidFill>
                <a:cs typeface="Arial"/>
              </a:endParaRPr>
            </a:p>
          </p:txBody>
        </p:sp>
        <p:sp>
          <p:nvSpPr>
            <p:cNvPr id="310" name="Google Shape;310;p20"/>
            <p:cNvSpPr txBox="1"/>
            <p:nvPr/>
          </p:nvSpPr>
          <p:spPr>
            <a:xfrm>
              <a:off x="500184" y="4731862"/>
              <a:ext cx="14805069" cy="6167843"/>
            </a:xfrm>
            <a:prstGeom prst="rect">
              <a:avLst/>
            </a:prstGeom>
            <a:noFill/>
            <a:ln>
              <a:noFill/>
            </a:ln>
          </p:spPr>
          <p:txBody>
            <a:bodyPr spcFirstLastPara="1" wrap="square" lIns="0" tIns="0" rIns="0" bIns="0" anchor="t" anchorCtr="0">
              <a:spAutoFit/>
            </a:bodyPr>
            <a:lstStyle/>
            <a:p>
              <a:pPr marL="285750" indent="-285750">
                <a:spcBef>
                  <a:spcPct val="20000"/>
                </a:spcBef>
                <a:spcAft>
                  <a:spcPts val="600"/>
                </a:spcAft>
                <a:buSzPts val="3000"/>
                <a:buFont typeface="Arial,Sans-Serif"/>
                <a:buChar char="•"/>
              </a:pPr>
              <a:r>
                <a:rPr lang="en-US" sz="2200" dirty="0">
                  <a:solidFill>
                    <a:schemeClr val="bg1"/>
                  </a:solidFill>
                  <a:latin typeface="Century Gothic" panose="020B0502020202020204" pitchFamily="34" charset="0"/>
                  <a:ea typeface="Open Sans"/>
                  <a:cs typeface="Open Sans"/>
                  <a:sym typeface="Open Sans"/>
                </a:rPr>
                <a:t>Leadership, tools &amp; technology &amp; how they can be combined to:</a:t>
              </a:r>
            </a:p>
            <a:p>
              <a:pPr marL="742950" lvl="1" indent="-285750">
                <a:spcBef>
                  <a:spcPct val="20000"/>
                </a:spcBef>
                <a:spcAft>
                  <a:spcPts val="600"/>
                </a:spcAft>
                <a:buSzPts val="3000"/>
                <a:buFont typeface="Arial,Sans-Serif"/>
                <a:buChar char="•"/>
              </a:pPr>
              <a:r>
                <a:rPr lang="en-US" sz="2200" dirty="0">
                  <a:solidFill>
                    <a:schemeClr val="bg1"/>
                  </a:solidFill>
                  <a:latin typeface="Century Gothic" panose="020B0502020202020204" pitchFamily="34" charset="0"/>
                  <a:ea typeface="Open Sans"/>
                  <a:cs typeface="Open Sans"/>
                  <a:sym typeface="Open Sans"/>
                </a:rPr>
                <a:t>Enhance the performance of business leaders</a:t>
              </a:r>
            </a:p>
            <a:p>
              <a:pPr marL="742950" lvl="1" indent="-285750">
                <a:spcBef>
                  <a:spcPct val="20000"/>
                </a:spcBef>
                <a:spcAft>
                  <a:spcPts val="600"/>
                </a:spcAft>
                <a:buSzPts val="3000"/>
                <a:buFont typeface="Arial,Sans-Serif"/>
                <a:buChar char="•"/>
              </a:pPr>
              <a:r>
                <a:rPr lang="en-US" sz="2200" dirty="0">
                  <a:solidFill>
                    <a:schemeClr val="bg1"/>
                  </a:solidFill>
                  <a:latin typeface="Century Gothic" panose="020B0502020202020204" pitchFamily="34" charset="0"/>
                  <a:ea typeface="Open Sans"/>
                  <a:cs typeface="Open Sans"/>
                  <a:sym typeface="Open Sans"/>
                </a:rPr>
                <a:t>Support the development of high-performance teams</a:t>
              </a:r>
            </a:p>
            <a:p>
              <a:pPr marL="285750" indent="-285750">
                <a:spcBef>
                  <a:spcPct val="20000"/>
                </a:spcBef>
                <a:spcAft>
                  <a:spcPts val="600"/>
                </a:spcAft>
                <a:buSzPts val="3000"/>
                <a:buFont typeface="Arial,Sans-Serif"/>
                <a:buChar char="•"/>
              </a:pPr>
              <a:r>
                <a:rPr lang="en-US" sz="2200" dirty="0">
                  <a:solidFill>
                    <a:schemeClr val="bg1"/>
                  </a:solidFill>
                  <a:latin typeface="Century Gothic" panose="020B0502020202020204" pitchFamily="34" charset="0"/>
                  <a:ea typeface="Open Sans"/>
                  <a:cs typeface="Open Sans"/>
                  <a:sym typeface="Open Sans"/>
                </a:rPr>
                <a:t>Points to reflect on as we move towards 2024</a:t>
              </a:r>
            </a:p>
            <a:p>
              <a:pPr marL="431800" lvl="1" indent="-215900">
                <a:lnSpc>
                  <a:spcPct val="140000"/>
                </a:lnSpc>
                <a:buClr>
                  <a:srgbClr val="FFFFFF"/>
                </a:buClr>
                <a:buSzPts val="3000"/>
                <a:buFont typeface="Arial"/>
                <a:buChar char="•"/>
              </a:pPr>
              <a:endParaRPr lang="en-US" sz="2200" dirty="0">
                <a:solidFill>
                  <a:schemeClr val="bg1"/>
                </a:solidFill>
                <a:latin typeface="Century Gothic" panose="020B0502020202020204" pitchFamily="34" charset="0"/>
                <a:ea typeface="Open Sans"/>
                <a:cs typeface="Open Sans"/>
              </a:endParaRPr>
            </a:p>
          </p:txBody>
        </p:sp>
      </p:grpSp>
      <p:sp>
        <p:nvSpPr>
          <p:cNvPr id="313" name="Google Shape;313;p20"/>
          <p:cNvSpPr/>
          <p:nvPr/>
        </p:nvSpPr>
        <p:spPr>
          <a:xfrm>
            <a:off x="0" y="685800"/>
            <a:ext cx="196850" cy="838200"/>
          </a:xfrm>
          <a:prstGeom prst="rect">
            <a:avLst/>
          </a:prstGeom>
          <a:solidFill>
            <a:srgbClr val="FFDB15"/>
          </a:solidFill>
          <a:ln>
            <a:noFill/>
          </a:ln>
        </p:spPr>
        <p:txBody>
          <a:bodyPr spcFirstLastPara="1" wrap="square" lIns="60950" tIns="60950" rIns="60950" bIns="60950" anchor="ctr" anchorCtr="0">
            <a:noAutofit/>
          </a:bodyPr>
          <a:lstStyle/>
          <a:p>
            <a:endParaRPr sz="600"/>
          </a:p>
        </p:txBody>
      </p:sp>
      <p:sp>
        <p:nvSpPr>
          <p:cNvPr id="314" name="Google Shape;314;p20"/>
          <p:cNvSpPr/>
          <p:nvPr/>
        </p:nvSpPr>
        <p:spPr>
          <a:xfrm>
            <a:off x="-171450" y="6153150"/>
            <a:ext cx="12439650" cy="19050"/>
          </a:xfrm>
          <a:prstGeom prst="rect">
            <a:avLst/>
          </a:prstGeom>
          <a:solidFill>
            <a:srgbClr val="FFFFFF">
              <a:alpha val="29803"/>
            </a:srgbClr>
          </a:solidFill>
          <a:ln>
            <a:noFill/>
          </a:ln>
        </p:spPr>
        <p:txBody>
          <a:bodyPr spcFirstLastPara="1" wrap="square" lIns="60950" tIns="60950" rIns="60950" bIns="60950" anchor="ctr" anchorCtr="0">
            <a:noAutofit/>
          </a:bodyPr>
          <a:lstStyle/>
          <a:p>
            <a:endParaRPr sz="600"/>
          </a:p>
        </p:txBody>
      </p:sp>
      <p:pic>
        <p:nvPicPr>
          <p:cNvPr id="12" name="Picture 11">
            <a:extLst>
              <a:ext uri="{FF2B5EF4-FFF2-40B4-BE49-F238E27FC236}">
                <a16:creationId xmlns:a16="http://schemas.microsoft.com/office/drawing/2014/main" id="{E14C2FEB-A0E9-1C7E-E4F1-2B815040AB47}"/>
              </a:ext>
            </a:extLst>
          </p:cNvPr>
          <p:cNvPicPr>
            <a:picLocks noChangeAspect="1"/>
          </p:cNvPicPr>
          <p:nvPr/>
        </p:nvPicPr>
        <p:blipFill>
          <a:blip r:embed="rId3"/>
          <a:stretch>
            <a:fillRect/>
          </a:stretch>
        </p:blipFill>
        <p:spPr>
          <a:xfrm>
            <a:off x="-5240938" y="0"/>
            <a:ext cx="9734550" cy="6894617"/>
          </a:xfrm>
          <a:prstGeom prst="rect">
            <a:avLst/>
          </a:prstGeom>
        </p:spPr>
      </p:pic>
      <p:sp>
        <p:nvSpPr>
          <p:cNvPr id="11" name="Google Shape;315;p20">
            <a:extLst>
              <a:ext uri="{FF2B5EF4-FFF2-40B4-BE49-F238E27FC236}">
                <a16:creationId xmlns:a16="http://schemas.microsoft.com/office/drawing/2014/main" id="{C093AD19-2175-A46A-3E69-B19135ADEBBA}"/>
              </a:ext>
            </a:extLst>
          </p:cNvPr>
          <p:cNvSpPr txBox="1"/>
          <p:nvPr/>
        </p:nvSpPr>
        <p:spPr>
          <a:xfrm>
            <a:off x="1701625" y="6406621"/>
            <a:ext cx="10250053" cy="280077"/>
          </a:xfrm>
          <a:prstGeom prst="rect">
            <a:avLst/>
          </a:prstGeom>
          <a:noFill/>
          <a:ln>
            <a:noFill/>
          </a:ln>
        </p:spPr>
        <p:txBody>
          <a:bodyPr spcFirstLastPara="1" wrap="square" lIns="0" tIns="0" rIns="0" bIns="0" anchor="t" anchorCtr="0">
            <a:spAutoFit/>
          </a:bodyPr>
          <a:lstStyle/>
          <a:p>
            <a:pPr algn="r">
              <a:lnSpc>
                <a:spcPct val="140000"/>
              </a:lnSpc>
            </a:pPr>
            <a:r>
              <a:rPr lang="en-US" sz="1300" dirty="0">
                <a:solidFill>
                  <a:srgbClr val="FFFFFF"/>
                </a:solidFill>
                <a:latin typeface="Montserrat Light"/>
                <a:ea typeface="Montserrat Light"/>
                <a:cs typeface="Montserrat Light"/>
                <a:sym typeface="Montserrat Light"/>
              </a:rPr>
              <a:t>Start the SMART way. Copyright © Purposeful Group®. All Rights Reserved</a:t>
            </a:r>
            <a:endParaRPr sz="1300" dirty="0"/>
          </a:p>
        </p:txBody>
      </p:sp>
      <p:sp>
        <p:nvSpPr>
          <p:cNvPr id="13" name="Google Shape;313;p20">
            <a:extLst>
              <a:ext uri="{FF2B5EF4-FFF2-40B4-BE49-F238E27FC236}">
                <a16:creationId xmlns:a16="http://schemas.microsoft.com/office/drawing/2014/main" id="{4F3269E3-344C-F870-A59F-C6BCC49B3741}"/>
              </a:ext>
            </a:extLst>
          </p:cNvPr>
          <p:cNvSpPr/>
          <p:nvPr/>
        </p:nvSpPr>
        <p:spPr>
          <a:xfrm>
            <a:off x="152400" y="838200"/>
            <a:ext cx="196850" cy="838200"/>
          </a:xfrm>
          <a:prstGeom prst="rect">
            <a:avLst/>
          </a:prstGeom>
          <a:solidFill>
            <a:srgbClr val="FFDB15"/>
          </a:solidFill>
          <a:ln>
            <a:noFill/>
          </a:ln>
        </p:spPr>
        <p:txBody>
          <a:bodyPr spcFirstLastPara="1" wrap="square" lIns="60950" tIns="60950" rIns="60950" bIns="60950" anchor="ctr" anchorCtr="0">
            <a:noAutofit/>
          </a:bodyPr>
          <a:lstStyle/>
          <a:p>
            <a:endParaRPr sz="600"/>
          </a:p>
        </p:txBody>
      </p:sp>
    </p:spTree>
    <p:extLst>
      <p:ext uri="{BB962C8B-B14F-4D97-AF65-F5344CB8AC3E}">
        <p14:creationId xmlns:p14="http://schemas.microsoft.com/office/powerpoint/2010/main" val="35031431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Shape 414"/>
        <p:cNvGrpSpPr/>
        <p:nvPr/>
      </p:nvGrpSpPr>
      <p:grpSpPr>
        <a:xfrm>
          <a:off x="0" y="0"/>
          <a:ext cx="0" cy="0"/>
          <a:chOff x="0" y="0"/>
          <a:chExt cx="0" cy="0"/>
        </a:xfrm>
      </p:grpSpPr>
      <p:sp>
        <p:nvSpPr>
          <p:cNvPr id="416" name="Google Shape;416;p26"/>
          <p:cNvSpPr txBox="1"/>
          <p:nvPr/>
        </p:nvSpPr>
        <p:spPr>
          <a:xfrm>
            <a:off x="1603804" y="2739460"/>
            <a:ext cx="8376183" cy="1728935"/>
          </a:xfrm>
          <a:prstGeom prst="rect">
            <a:avLst/>
          </a:prstGeom>
          <a:noFill/>
          <a:ln>
            <a:noFill/>
          </a:ln>
        </p:spPr>
        <p:txBody>
          <a:bodyPr spcFirstLastPara="1" wrap="square" lIns="0" tIns="0" rIns="0" bIns="0" anchor="t" anchorCtr="0">
            <a:spAutoFit/>
          </a:bodyPr>
          <a:lstStyle/>
          <a:p>
            <a:pPr>
              <a:lnSpc>
                <a:spcPct val="105002"/>
              </a:lnSpc>
            </a:pPr>
            <a:r>
              <a:rPr lang="en-US" sz="5350" b="1" dirty="0">
                <a:solidFill>
                  <a:srgbClr val="FFFFFF"/>
                </a:solidFill>
                <a:latin typeface="Century Gothic" panose="020B0502020202020204" pitchFamily="34" charset="0"/>
                <a:sym typeface="League Spartan"/>
              </a:rPr>
              <a:t>Maintaining </a:t>
            </a:r>
            <a:r>
              <a:rPr lang="en-US" sz="5350" b="1" dirty="0">
                <a:solidFill>
                  <a:srgbClr val="FFDC0D"/>
                </a:solidFill>
                <a:latin typeface="Century Gothic" panose="020B0502020202020204" pitchFamily="34" charset="0"/>
                <a:sym typeface="League Spartan"/>
              </a:rPr>
              <a:t>laser</a:t>
            </a:r>
            <a:r>
              <a:rPr lang="en-US" sz="5350" b="1" dirty="0">
                <a:solidFill>
                  <a:srgbClr val="FFFFFF"/>
                </a:solidFill>
                <a:latin typeface="Century Gothic" panose="020B0502020202020204" pitchFamily="34" charset="0"/>
                <a:sym typeface="League Spartan"/>
              </a:rPr>
              <a:t> focus as a leader</a:t>
            </a:r>
            <a:endParaRPr lang="en-US" b="1" dirty="0">
              <a:latin typeface="Century Gothic" panose="020B0502020202020204" pitchFamily="34" charset="0"/>
            </a:endParaRPr>
          </a:p>
        </p:txBody>
      </p:sp>
      <p:grpSp>
        <p:nvGrpSpPr>
          <p:cNvPr id="420" name="Google Shape;420;p26"/>
          <p:cNvGrpSpPr/>
          <p:nvPr/>
        </p:nvGrpSpPr>
        <p:grpSpPr>
          <a:xfrm>
            <a:off x="-171450" y="6153150"/>
            <a:ext cx="12439650" cy="332466"/>
            <a:chOff x="0" y="0"/>
            <a:chExt cx="24879300" cy="664933"/>
          </a:xfrm>
        </p:grpSpPr>
        <p:sp>
          <p:nvSpPr>
            <p:cNvPr id="421" name="Google Shape;421;p26"/>
            <p:cNvSpPr txBox="1"/>
            <p:nvPr/>
          </p:nvSpPr>
          <p:spPr>
            <a:xfrm>
              <a:off x="2855196" y="406401"/>
              <a:ext cx="20500108" cy="258532"/>
            </a:xfrm>
            <a:prstGeom prst="rect">
              <a:avLst/>
            </a:prstGeom>
            <a:noFill/>
            <a:ln>
              <a:noFill/>
            </a:ln>
          </p:spPr>
          <p:txBody>
            <a:bodyPr spcFirstLastPara="1" wrap="square" lIns="0" tIns="0" rIns="0" bIns="0" anchor="t" anchorCtr="0">
              <a:spAutoFit/>
            </a:bodyPr>
            <a:lstStyle/>
            <a:p>
              <a:pPr algn="r">
                <a:lnSpc>
                  <a:spcPct val="139958"/>
                </a:lnSpc>
              </a:pPr>
              <a:endParaRPr sz="600" dirty="0"/>
            </a:p>
          </p:txBody>
        </p:sp>
        <p:sp>
          <p:nvSpPr>
            <p:cNvPr id="422" name="Google Shape;422;p26"/>
            <p:cNvSpPr/>
            <p:nvPr/>
          </p:nvSpPr>
          <p:spPr>
            <a:xfrm>
              <a:off x="0" y="0"/>
              <a:ext cx="24879300" cy="38100"/>
            </a:xfrm>
            <a:prstGeom prst="rect">
              <a:avLst/>
            </a:prstGeom>
            <a:solidFill>
              <a:srgbClr val="FFFFFF">
                <a:alpha val="29803"/>
              </a:srgbClr>
            </a:solidFill>
            <a:ln>
              <a:noFill/>
            </a:ln>
          </p:spPr>
          <p:txBody>
            <a:bodyPr spcFirstLastPara="1" wrap="square" lIns="60950" tIns="60950" rIns="60950" bIns="60950" anchor="ctr" anchorCtr="0">
              <a:noAutofit/>
            </a:bodyPr>
            <a:lstStyle/>
            <a:p>
              <a:endParaRPr sz="600"/>
            </a:p>
          </p:txBody>
        </p:sp>
      </p:grpSp>
      <p:sp>
        <p:nvSpPr>
          <p:cNvPr id="423" name="Google Shape;423;p26"/>
          <p:cNvSpPr/>
          <p:nvPr/>
        </p:nvSpPr>
        <p:spPr>
          <a:xfrm>
            <a:off x="0" y="2960285"/>
            <a:ext cx="196850" cy="838200"/>
          </a:xfrm>
          <a:prstGeom prst="rect">
            <a:avLst/>
          </a:prstGeom>
          <a:solidFill>
            <a:srgbClr val="FFDC0D"/>
          </a:solidFill>
          <a:ln>
            <a:noFill/>
          </a:ln>
        </p:spPr>
        <p:txBody>
          <a:bodyPr spcFirstLastPara="1" wrap="square" lIns="60950" tIns="60950" rIns="60950" bIns="60950" anchor="ctr" anchorCtr="0">
            <a:noAutofit/>
          </a:bodyPr>
          <a:lstStyle/>
          <a:p>
            <a:endParaRPr sz="600"/>
          </a:p>
        </p:txBody>
      </p:sp>
    </p:spTree>
    <p:extLst>
      <p:ext uri="{BB962C8B-B14F-4D97-AF65-F5344CB8AC3E}">
        <p14:creationId xmlns:p14="http://schemas.microsoft.com/office/powerpoint/2010/main" val="38165377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Shape 303"/>
        <p:cNvGrpSpPr/>
        <p:nvPr/>
      </p:nvGrpSpPr>
      <p:grpSpPr>
        <a:xfrm>
          <a:off x="0" y="0"/>
          <a:ext cx="0" cy="0"/>
          <a:chOff x="0" y="0"/>
          <a:chExt cx="0" cy="0"/>
        </a:xfrm>
      </p:grpSpPr>
      <p:sp>
        <p:nvSpPr>
          <p:cNvPr id="305" name="Google Shape;305;p20"/>
          <p:cNvSpPr txBox="1"/>
          <p:nvPr/>
        </p:nvSpPr>
        <p:spPr>
          <a:xfrm>
            <a:off x="22782" y="194838"/>
            <a:ext cx="12169217" cy="1828193"/>
          </a:xfrm>
          <a:prstGeom prst="rect">
            <a:avLst/>
          </a:prstGeom>
          <a:noFill/>
          <a:ln>
            <a:noFill/>
          </a:ln>
        </p:spPr>
        <p:txBody>
          <a:bodyPr spcFirstLastPara="1" wrap="square" lIns="0" tIns="0" rIns="0" bIns="0" anchor="t" anchorCtr="0">
            <a:spAutoFit/>
          </a:bodyPr>
          <a:lstStyle/>
          <a:p>
            <a:pPr algn="ctr">
              <a:lnSpc>
                <a:spcPct val="130000"/>
              </a:lnSpc>
            </a:pPr>
            <a:endParaRPr lang="en-US" sz="3600" dirty="0">
              <a:solidFill>
                <a:schemeClr val="bg1"/>
              </a:solidFill>
              <a:latin typeface="Segoe UI"/>
              <a:cs typeface="Segoe UI"/>
              <a:sym typeface="League Spartan"/>
            </a:endParaRPr>
          </a:p>
          <a:p>
            <a:pPr algn="ctr"/>
            <a:endParaRPr lang="en-US" sz="3600" b="1" dirty="0">
              <a:solidFill>
                <a:schemeClr val="bg1"/>
              </a:solidFill>
              <a:latin typeface="Segoe UI"/>
              <a:cs typeface="Segoe UI"/>
              <a:sym typeface="League Spartan"/>
            </a:endParaRPr>
          </a:p>
          <a:p>
            <a:pPr algn="ctr"/>
            <a:r>
              <a:rPr lang="en-US" sz="3600" b="1" dirty="0">
                <a:solidFill>
                  <a:schemeClr val="bg1"/>
                </a:solidFill>
                <a:latin typeface="Segoe UI"/>
                <a:cs typeface="Segoe UI"/>
                <a:sym typeface="League Spartan"/>
              </a:rPr>
              <a:t>SME Challenges</a:t>
            </a:r>
            <a:endParaRPr lang="en-US" sz="4000" dirty="0">
              <a:solidFill>
                <a:schemeClr val="bg1"/>
              </a:solidFill>
              <a:latin typeface="League Spartan"/>
            </a:endParaRPr>
          </a:p>
        </p:txBody>
      </p:sp>
      <p:sp>
        <p:nvSpPr>
          <p:cNvPr id="310" name="Google Shape;310;p20"/>
          <p:cNvSpPr txBox="1"/>
          <p:nvPr/>
        </p:nvSpPr>
        <p:spPr>
          <a:xfrm>
            <a:off x="1104444" y="2794669"/>
            <a:ext cx="10005891" cy="2788456"/>
          </a:xfrm>
          <a:prstGeom prst="rect">
            <a:avLst/>
          </a:prstGeom>
          <a:noFill/>
          <a:ln>
            <a:noFill/>
          </a:ln>
        </p:spPr>
        <p:txBody>
          <a:bodyPr spcFirstLastPara="1" wrap="square" lIns="0" tIns="0" rIns="0" bIns="0" anchor="t" anchorCtr="0">
            <a:spAutoFit/>
          </a:bodyPr>
          <a:lstStyle/>
          <a:p>
            <a:pPr marL="285750" indent="-285750" fontAlgn="base">
              <a:lnSpc>
                <a:spcPct val="90000"/>
              </a:lnSpc>
              <a:spcBef>
                <a:spcPts val="300"/>
              </a:spcBef>
              <a:spcAft>
                <a:spcPts val="300"/>
              </a:spcAft>
              <a:buFont typeface="Arial" panose="020B0604020202020204" pitchFamily="34" charset="0"/>
              <a:buChar char="•"/>
            </a:pPr>
            <a:r>
              <a:rPr lang="en-GB" sz="2100" dirty="0">
                <a:solidFill>
                  <a:schemeClr val="bg1"/>
                </a:solidFill>
                <a:latin typeface="Century Gothic" panose="020B0502020202020204" pitchFamily="34" charset="0"/>
              </a:rPr>
              <a:t>SME challenges - tight finances, small teams, leaders more hands on with day-to-day operations</a:t>
            </a:r>
          </a:p>
          <a:p>
            <a:pPr marL="285750" indent="-285750" fontAlgn="base">
              <a:lnSpc>
                <a:spcPct val="90000"/>
              </a:lnSpc>
              <a:spcBef>
                <a:spcPts val="300"/>
              </a:spcBef>
              <a:spcAft>
                <a:spcPts val="300"/>
              </a:spcAft>
              <a:buFont typeface="Arial" panose="020B0604020202020204" pitchFamily="34" charset="0"/>
              <a:buChar char="•"/>
            </a:pPr>
            <a:r>
              <a:rPr lang="en-GB" sz="2100" dirty="0">
                <a:solidFill>
                  <a:schemeClr val="bg1"/>
                </a:solidFill>
                <a:latin typeface="Century Gothic" panose="020B0502020202020204" pitchFamily="34" charset="0"/>
              </a:rPr>
              <a:t>BUT, as a </a:t>
            </a:r>
            <a:r>
              <a:rPr lang="en-GB" sz="2100" b="1" dirty="0">
                <a:solidFill>
                  <a:schemeClr val="bg1"/>
                </a:solidFill>
                <a:latin typeface="Century Gothic" panose="020B0502020202020204" pitchFamily="34" charset="0"/>
              </a:rPr>
              <a:t>leader </a:t>
            </a:r>
            <a:r>
              <a:rPr lang="en-GB" sz="2100" dirty="0">
                <a:solidFill>
                  <a:schemeClr val="bg1"/>
                </a:solidFill>
                <a:latin typeface="Century Gothic" panose="020B0502020202020204" pitchFamily="34" charset="0"/>
              </a:rPr>
              <a:t>your focus on the </a:t>
            </a:r>
            <a:r>
              <a:rPr lang="en-GB" sz="2100" b="1" dirty="0">
                <a:solidFill>
                  <a:schemeClr val="bg1"/>
                </a:solidFill>
                <a:latin typeface="Century Gothic" panose="020B0502020202020204" pitchFamily="34" charset="0"/>
              </a:rPr>
              <a:t>future &amp; direction</a:t>
            </a:r>
            <a:r>
              <a:rPr lang="en-GB" sz="2100" dirty="0">
                <a:solidFill>
                  <a:schemeClr val="bg1"/>
                </a:solidFill>
                <a:latin typeface="Century Gothic" panose="020B0502020202020204" pitchFamily="34" charset="0"/>
              </a:rPr>
              <a:t> of the business is key</a:t>
            </a:r>
          </a:p>
          <a:p>
            <a:pPr marL="742950" lvl="1" indent="-285750" fontAlgn="base">
              <a:lnSpc>
                <a:spcPct val="90000"/>
              </a:lnSpc>
              <a:spcBef>
                <a:spcPts val="300"/>
              </a:spcBef>
              <a:spcAft>
                <a:spcPts val="300"/>
              </a:spcAft>
              <a:buFont typeface="Arial" panose="020B0604020202020204" pitchFamily="34" charset="0"/>
              <a:buChar char="•"/>
            </a:pPr>
            <a:r>
              <a:rPr lang="en-GB" sz="2100" dirty="0">
                <a:solidFill>
                  <a:schemeClr val="bg1"/>
                </a:solidFill>
                <a:latin typeface="Century Gothic" panose="020B0502020202020204" pitchFamily="34" charset="0"/>
              </a:rPr>
              <a:t>Setting the vision for the company &amp; communicating it</a:t>
            </a:r>
          </a:p>
          <a:p>
            <a:pPr marL="742950" lvl="1" indent="-285750" fontAlgn="base">
              <a:lnSpc>
                <a:spcPct val="90000"/>
              </a:lnSpc>
              <a:spcBef>
                <a:spcPts val="300"/>
              </a:spcBef>
              <a:spcAft>
                <a:spcPts val="300"/>
              </a:spcAft>
              <a:buFont typeface="Arial" panose="020B0604020202020204" pitchFamily="34" charset="0"/>
              <a:buChar char="•"/>
            </a:pPr>
            <a:r>
              <a:rPr lang="en-GB" sz="2100" dirty="0">
                <a:solidFill>
                  <a:schemeClr val="bg1"/>
                </a:solidFill>
                <a:latin typeface="Century Gothic" panose="020B0502020202020204" pitchFamily="34" charset="0"/>
              </a:rPr>
              <a:t>Inspiration, innovation &amp; a-ha moments to take company forward</a:t>
            </a:r>
          </a:p>
          <a:p>
            <a:pPr marL="285750" indent="-285750" fontAlgn="base">
              <a:lnSpc>
                <a:spcPct val="90000"/>
              </a:lnSpc>
              <a:spcBef>
                <a:spcPts val="300"/>
              </a:spcBef>
              <a:spcAft>
                <a:spcPts val="300"/>
              </a:spcAft>
              <a:buFont typeface="Arial" panose="020B0604020202020204" pitchFamily="34" charset="0"/>
              <a:buChar char="•"/>
            </a:pPr>
            <a:r>
              <a:rPr lang="en-GB" sz="2100" dirty="0">
                <a:solidFill>
                  <a:schemeClr val="bg1"/>
                </a:solidFill>
                <a:latin typeface="Century Gothic" panose="020B0502020202020204" pitchFamily="34" charset="0"/>
              </a:rPr>
              <a:t>How? Protect time for strategic, long-term, forward-thinking work, not just management or “doing”</a:t>
            </a:r>
          </a:p>
          <a:p>
            <a:pPr marL="285750" indent="-285750" fontAlgn="base">
              <a:lnSpc>
                <a:spcPct val="90000"/>
              </a:lnSpc>
              <a:spcBef>
                <a:spcPts val="300"/>
              </a:spcBef>
              <a:spcAft>
                <a:spcPts val="300"/>
              </a:spcAft>
              <a:buFont typeface="Arial" panose="020B0604020202020204" pitchFamily="34" charset="0"/>
              <a:buChar char="•"/>
            </a:pPr>
            <a:r>
              <a:rPr lang="en-GB" sz="2100" b="1" dirty="0">
                <a:solidFill>
                  <a:schemeClr val="bg1"/>
                </a:solidFill>
                <a:latin typeface="Century Gothic" panose="020B0502020202020204" pitchFamily="34" charset="0"/>
              </a:rPr>
              <a:t>Commit to regular time for strategic thinking! </a:t>
            </a:r>
            <a:endParaRPr lang="en-GB" sz="2100" dirty="0">
              <a:solidFill>
                <a:schemeClr val="bg1"/>
              </a:solidFill>
              <a:latin typeface="Century Gothic" panose="020B0502020202020204" pitchFamily="34" charset="0"/>
            </a:endParaRPr>
          </a:p>
        </p:txBody>
      </p:sp>
      <p:sp>
        <p:nvSpPr>
          <p:cNvPr id="313" name="Google Shape;313;p20"/>
          <p:cNvSpPr/>
          <p:nvPr/>
        </p:nvSpPr>
        <p:spPr>
          <a:xfrm>
            <a:off x="0" y="685800"/>
            <a:ext cx="196850" cy="838200"/>
          </a:xfrm>
          <a:prstGeom prst="rect">
            <a:avLst/>
          </a:prstGeom>
          <a:solidFill>
            <a:srgbClr val="FFDB15"/>
          </a:solidFill>
          <a:ln>
            <a:noFill/>
          </a:ln>
        </p:spPr>
        <p:txBody>
          <a:bodyPr spcFirstLastPara="1" wrap="square" lIns="60950" tIns="60950" rIns="60950" bIns="60950" anchor="ctr" anchorCtr="0">
            <a:noAutofit/>
          </a:bodyPr>
          <a:lstStyle/>
          <a:p>
            <a:endParaRPr sz="600"/>
          </a:p>
        </p:txBody>
      </p:sp>
      <p:sp>
        <p:nvSpPr>
          <p:cNvPr id="314" name="Google Shape;314;p20"/>
          <p:cNvSpPr/>
          <p:nvPr/>
        </p:nvSpPr>
        <p:spPr>
          <a:xfrm>
            <a:off x="-171450" y="6153150"/>
            <a:ext cx="12439650" cy="19050"/>
          </a:xfrm>
          <a:prstGeom prst="rect">
            <a:avLst/>
          </a:prstGeom>
          <a:solidFill>
            <a:srgbClr val="FFFFFF">
              <a:alpha val="29803"/>
            </a:srgbClr>
          </a:solidFill>
          <a:ln>
            <a:noFill/>
          </a:ln>
        </p:spPr>
        <p:txBody>
          <a:bodyPr spcFirstLastPara="1" wrap="square" lIns="60950" tIns="60950" rIns="60950" bIns="60950" anchor="ctr" anchorCtr="0">
            <a:noAutofit/>
          </a:bodyPr>
          <a:lstStyle/>
          <a:p>
            <a:endParaRPr sz="600"/>
          </a:p>
        </p:txBody>
      </p:sp>
      <p:sp>
        <p:nvSpPr>
          <p:cNvPr id="315" name="Google Shape;315;p20"/>
          <p:cNvSpPr txBox="1"/>
          <p:nvPr/>
        </p:nvSpPr>
        <p:spPr>
          <a:xfrm>
            <a:off x="1701625" y="6406621"/>
            <a:ext cx="10250053" cy="280077"/>
          </a:xfrm>
          <a:prstGeom prst="rect">
            <a:avLst/>
          </a:prstGeom>
          <a:noFill/>
          <a:ln>
            <a:noFill/>
          </a:ln>
        </p:spPr>
        <p:txBody>
          <a:bodyPr spcFirstLastPara="1" wrap="square" lIns="0" tIns="0" rIns="0" bIns="0" anchor="t" anchorCtr="0">
            <a:spAutoFit/>
          </a:bodyPr>
          <a:lstStyle/>
          <a:p>
            <a:pPr algn="r">
              <a:lnSpc>
                <a:spcPct val="140000"/>
              </a:lnSpc>
            </a:pPr>
            <a:r>
              <a:rPr lang="en-GB" sz="1300" dirty="0">
                <a:solidFill>
                  <a:srgbClr val="FFFFFF"/>
                </a:solidFill>
                <a:latin typeface="Montserrat Light"/>
                <a:ea typeface="Montserrat Light"/>
                <a:cs typeface="Montserrat Light"/>
                <a:sym typeface="Montserrat Light"/>
              </a:rPr>
              <a:t>Start the SMART way. Copyright © Purposeful Group®. All Rights Reserved</a:t>
            </a:r>
            <a:endParaRPr lang="en-GB" sz="1300" dirty="0"/>
          </a:p>
        </p:txBody>
      </p:sp>
      <p:pic>
        <p:nvPicPr>
          <p:cNvPr id="13" name="Picture 12" descr="Icon&#10;&#10;Description automatically generated">
            <a:extLst>
              <a:ext uri="{FF2B5EF4-FFF2-40B4-BE49-F238E27FC236}">
                <a16:creationId xmlns:a16="http://schemas.microsoft.com/office/drawing/2014/main" id="{01C8BA74-D916-8E2C-1CC0-1B18C94CE55F}"/>
              </a:ext>
            </a:extLst>
          </p:cNvPr>
          <p:cNvPicPr>
            <a:picLocks noChangeAspect="1"/>
          </p:cNvPicPr>
          <p:nvPr/>
        </p:nvPicPr>
        <p:blipFill>
          <a:blip r:embed="rId3"/>
          <a:stretch>
            <a:fillRect/>
          </a:stretch>
        </p:blipFill>
        <p:spPr>
          <a:xfrm>
            <a:off x="12645267" y="194838"/>
            <a:ext cx="1633843" cy="2917287"/>
          </a:xfrm>
          <a:prstGeom prst="rect">
            <a:avLst/>
          </a:prstGeom>
        </p:spPr>
      </p:pic>
      <p:pic>
        <p:nvPicPr>
          <p:cNvPr id="14" name="Picture 13" descr="Graphical user interface, application&#10;&#10;Description automatically generated">
            <a:extLst>
              <a:ext uri="{FF2B5EF4-FFF2-40B4-BE49-F238E27FC236}">
                <a16:creationId xmlns:a16="http://schemas.microsoft.com/office/drawing/2014/main" id="{377EF77F-5C52-12AC-5027-AF6C379873D5}"/>
              </a:ext>
            </a:extLst>
          </p:cNvPr>
          <p:cNvPicPr>
            <a:picLocks noChangeAspect="1"/>
          </p:cNvPicPr>
          <p:nvPr/>
        </p:nvPicPr>
        <p:blipFill>
          <a:blip r:embed="rId4"/>
          <a:stretch>
            <a:fillRect/>
          </a:stretch>
        </p:blipFill>
        <p:spPr>
          <a:xfrm>
            <a:off x="12565636" y="3610603"/>
            <a:ext cx="1637579" cy="2893405"/>
          </a:xfrm>
          <a:prstGeom prst="rect">
            <a:avLst/>
          </a:prstGeom>
        </p:spPr>
      </p:pic>
      <p:sp>
        <p:nvSpPr>
          <p:cNvPr id="2" name="TextBox 1">
            <a:extLst>
              <a:ext uri="{FF2B5EF4-FFF2-40B4-BE49-F238E27FC236}">
                <a16:creationId xmlns:a16="http://schemas.microsoft.com/office/drawing/2014/main" id="{7B4585AB-043D-E321-B7AC-DD43CF8588B9}"/>
              </a:ext>
            </a:extLst>
          </p:cNvPr>
          <p:cNvSpPr txBox="1"/>
          <p:nvPr/>
        </p:nvSpPr>
        <p:spPr>
          <a:xfrm>
            <a:off x="12451427" y="5155978"/>
            <a:ext cx="4029404" cy="646331"/>
          </a:xfrm>
          <a:prstGeom prst="rect">
            <a:avLst/>
          </a:prstGeom>
          <a:noFill/>
        </p:spPr>
        <p:txBody>
          <a:bodyPr wrap="square" rtlCol="0">
            <a:spAutoFit/>
          </a:bodyPr>
          <a:lstStyle/>
          <a:p>
            <a:r>
              <a:rPr lang="en-GB" b="1" dirty="0">
                <a:solidFill>
                  <a:srgbClr val="FFDC0D"/>
                </a:solidFill>
                <a:latin typeface="Century Gothic" panose="020B0502020202020204" pitchFamily="34" charset="0"/>
              </a:rPr>
              <a:t>Brain Focus app. </a:t>
            </a:r>
          </a:p>
          <a:p>
            <a:r>
              <a:rPr lang="en-GB" b="1" dirty="0">
                <a:solidFill>
                  <a:srgbClr val="FFDC0D"/>
                </a:solidFill>
                <a:latin typeface="Century Gothic" panose="020B0502020202020204" pitchFamily="34" charset="0"/>
              </a:rPr>
              <a:t>App Store, Google Play Store</a:t>
            </a:r>
          </a:p>
        </p:txBody>
      </p:sp>
    </p:spTree>
    <p:extLst>
      <p:ext uri="{BB962C8B-B14F-4D97-AF65-F5344CB8AC3E}">
        <p14:creationId xmlns:p14="http://schemas.microsoft.com/office/powerpoint/2010/main" val="25450460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Shape 303"/>
        <p:cNvGrpSpPr/>
        <p:nvPr/>
      </p:nvGrpSpPr>
      <p:grpSpPr>
        <a:xfrm>
          <a:off x="0" y="0"/>
          <a:ext cx="0" cy="0"/>
          <a:chOff x="0" y="0"/>
          <a:chExt cx="0" cy="0"/>
        </a:xfrm>
      </p:grpSpPr>
      <p:sp>
        <p:nvSpPr>
          <p:cNvPr id="2" name="Rectangle 1">
            <a:extLst>
              <a:ext uri="{FF2B5EF4-FFF2-40B4-BE49-F238E27FC236}">
                <a16:creationId xmlns:a16="http://schemas.microsoft.com/office/drawing/2014/main" id="{530203CF-C60F-2431-4999-2BED28EE6ADB}"/>
              </a:ext>
            </a:extLst>
          </p:cNvPr>
          <p:cNvSpPr/>
          <p:nvPr/>
        </p:nvSpPr>
        <p:spPr>
          <a:xfrm>
            <a:off x="7149925" y="-71120"/>
            <a:ext cx="5167488" cy="70956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5" name="Google Shape;305;p20"/>
          <p:cNvSpPr txBox="1"/>
          <p:nvPr/>
        </p:nvSpPr>
        <p:spPr>
          <a:xfrm>
            <a:off x="42606" y="-71120"/>
            <a:ext cx="7100712" cy="1828193"/>
          </a:xfrm>
          <a:prstGeom prst="rect">
            <a:avLst/>
          </a:prstGeom>
          <a:noFill/>
          <a:ln>
            <a:noFill/>
          </a:ln>
        </p:spPr>
        <p:txBody>
          <a:bodyPr spcFirstLastPara="1" wrap="square" lIns="0" tIns="0" rIns="0" bIns="0" anchor="t" anchorCtr="0">
            <a:spAutoFit/>
          </a:bodyPr>
          <a:lstStyle/>
          <a:p>
            <a:pPr algn="ctr">
              <a:lnSpc>
                <a:spcPct val="130000"/>
              </a:lnSpc>
            </a:pPr>
            <a:endParaRPr lang="en-US" sz="3600" dirty="0">
              <a:solidFill>
                <a:schemeClr val="bg1"/>
              </a:solidFill>
              <a:latin typeface="Segoe UI"/>
              <a:cs typeface="Segoe UI"/>
              <a:sym typeface="League Spartan"/>
            </a:endParaRPr>
          </a:p>
          <a:p>
            <a:pPr algn="ctr"/>
            <a:endParaRPr lang="en-US" sz="3600" b="1" dirty="0">
              <a:solidFill>
                <a:schemeClr val="bg1"/>
              </a:solidFill>
              <a:latin typeface="Segoe UI"/>
              <a:cs typeface="Segoe UI"/>
              <a:sym typeface="League Spartan"/>
            </a:endParaRPr>
          </a:p>
          <a:p>
            <a:pPr algn="ctr"/>
            <a:r>
              <a:rPr lang="en-US" sz="3600" b="1" dirty="0">
                <a:solidFill>
                  <a:schemeClr val="bg1"/>
                </a:solidFill>
                <a:latin typeface="Segoe UI"/>
                <a:cs typeface="Segoe UI"/>
                <a:sym typeface="League Spartan"/>
              </a:rPr>
              <a:t>Setting business objectives</a:t>
            </a:r>
            <a:endParaRPr lang="en-US" sz="4000" dirty="0">
              <a:solidFill>
                <a:schemeClr val="bg1"/>
              </a:solidFill>
              <a:latin typeface="League Spartan"/>
            </a:endParaRPr>
          </a:p>
        </p:txBody>
      </p:sp>
      <p:sp>
        <p:nvSpPr>
          <p:cNvPr id="310" name="Google Shape;310;p20"/>
          <p:cNvSpPr txBox="1"/>
          <p:nvPr/>
        </p:nvSpPr>
        <p:spPr>
          <a:xfrm>
            <a:off x="26430" y="2319085"/>
            <a:ext cx="7123495" cy="4501232"/>
          </a:xfrm>
          <a:prstGeom prst="rect">
            <a:avLst/>
          </a:prstGeom>
          <a:noFill/>
          <a:ln>
            <a:noFill/>
          </a:ln>
        </p:spPr>
        <p:txBody>
          <a:bodyPr spcFirstLastPara="1" wrap="square" lIns="0" tIns="0" rIns="0" bIns="0" anchor="t" anchorCtr="0">
            <a:spAutoFit/>
          </a:bodyPr>
          <a:lstStyle/>
          <a:p>
            <a:pPr marL="457200" indent="-457200">
              <a:buFont typeface="Arial" panose="020B0604020202020204" pitchFamily="34" charset="0"/>
              <a:buChar char="•"/>
            </a:pPr>
            <a:r>
              <a:rPr lang="en-GB" sz="1950" b="1" dirty="0">
                <a:solidFill>
                  <a:schemeClr val="bg1"/>
                </a:solidFill>
                <a:latin typeface="Century Gothic" panose="020B0502020202020204" pitchFamily="34" charset="0"/>
              </a:rPr>
              <a:t>What do you want to achieve? 1-5 years? </a:t>
            </a:r>
            <a:r>
              <a:rPr lang="en-GB" sz="1950" dirty="0">
                <a:solidFill>
                  <a:schemeClr val="bg1"/>
                </a:solidFill>
                <a:latin typeface="Century Gothic" panose="020B0502020202020204" pitchFamily="34" charset="0"/>
                <a:ea typeface="+mn-lt"/>
                <a:cs typeface="+mn-lt"/>
              </a:rPr>
              <a:t>Work backwards</a:t>
            </a:r>
          </a:p>
          <a:p>
            <a:pPr marL="457200" indent="-457200">
              <a:buFont typeface="Arial" panose="020B0604020202020204" pitchFamily="34" charset="0"/>
              <a:buChar char="•"/>
            </a:pPr>
            <a:r>
              <a:rPr lang="en-GB" sz="1950" b="1" dirty="0">
                <a:solidFill>
                  <a:schemeClr val="bg1"/>
                </a:solidFill>
                <a:latin typeface="Century Gothic" panose="020B0502020202020204" pitchFamily="34" charset="0"/>
              </a:rPr>
              <a:t>12 week year </a:t>
            </a:r>
            <a:r>
              <a:rPr lang="en-GB" sz="1950" dirty="0">
                <a:solidFill>
                  <a:schemeClr val="bg1"/>
                </a:solidFill>
                <a:latin typeface="Century Gothic" panose="020B0502020202020204" pitchFamily="34" charset="0"/>
              </a:rPr>
              <a:t>– popular productivity booster. Flexible, but creates focus, reduces overwhelm / stress</a:t>
            </a:r>
          </a:p>
          <a:p>
            <a:pPr marL="457200" indent="-457200">
              <a:buFont typeface="Arial" panose="020B0604020202020204" pitchFamily="34" charset="0"/>
              <a:buChar char="•"/>
            </a:pPr>
            <a:r>
              <a:rPr lang="en-GB" sz="1950" dirty="0">
                <a:solidFill>
                  <a:schemeClr val="bg1"/>
                </a:solidFill>
                <a:latin typeface="Century Gothic" panose="020B0502020202020204" pitchFamily="34" charset="0"/>
              </a:rPr>
              <a:t>Cuts out procrastination &amp; perfectionism</a:t>
            </a:r>
          </a:p>
          <a:p>
            <a:pPr marL="457200" indent="-457200">
              <a:buFont typeface="Arial" panose="020B0604020202020204" pitchFamily="34" charset="0"/>
              <a:buChar char="•"/>
            </a:pPr>
            <a:r>
              <a:rPr lang="en-GB" sz="1950" dirty="0">
                <a:solidFill>
                  <a:schemeClr val="bg1"/>
                </a:solidFill>
                <a:latin typeface="Century Gothic" panose="020B0502020202020204" pitchFamily="34" charset="0"/>
              </a:rPr>
              <a:t>1 year - 4 sets of big goals delivered – 12, 12, 12, 12 week blocks + 4 week’s holiday</a:t>
            </a:r>
          </a:p>
          <a:p>
            <a:pPr marL="457200" indent="-457200">
              <a:buFont typeface="Arial" panose="020B0604020202020204" pitchFamily="34" charset="0"/>
              <a:buChar char="•"/>
            </a:pPr>
            <a:r>
              <a:rPr lang="en-GB" sz="195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Which activities will make the difference? </a:t>
            </a:r>
            <a:r>
              <a:rPr lang="en-GB" sz="1950" dirty="0">
                <a:solidFill>
                  <a:schemeClr val="bg1"/>
                </a:solidFill>
                <a:latin typeface="Century Gothic" panose="020B0502020202020204" pitchFamily="34" charset="0"/>
              </a:rPr>
              <a:t>Focus on highest </a:t>
            </a:r>
            <a:r>
              <a:rPr lang="en-GB" sz="195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ROI activities, 80/</a:t>
            </a:r>
            <a:r>
              <a:rPr lang="en-GB" sz="195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20</a:t>
            </a:r>
          </a:p>
          <a:p>
            <a:pPr marL="457200" indent="-457200">
              <a:buFont typeface="Arial" panose="020B0604020202020204" pitchFamily="34" charset="0"/>
              <a:buChar char="•"/>
            </a:pPr>
            <a:r>
              <a:rPr lang="en-GB" sz="195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Choose activities, act, review results, adjust / improve execution. Repeat!</a:t>
            </a:r>
          </a:p>
          <a:p>
            <a:pPr marL="457200" indent="-457200">
              <a:buFont typeface="Arial" panose="020B0604020202020204" pitchFamily="34" charset="0"/>
              <a:buChar char="•"/>
            </a:pPr>
            <a:r>
              <a:rPr lang="en-GB" sz="195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Success - Effectiveness – right things. Efficiency – right ways!</a:t>
            </a:r>
            <a:endParaRPr lang="en-GB" sz="195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p>
            <a:pPr marL="457200" indent="-457200">
              <a:buFont typeface="Arial" panose="020B0604020202020204" pitchFamily="34" charset="0"/>
              <a:buChar char="•"/>
            </a:pPr>
            <a:endParaRPr lang="en-GB" sz="1950" dirty="0">
              <a:solidFill>
                <a:schemeClr val="bg1"/>
              </a:solidFill>
              <a:latin typeface="Century Gothic" panose="020B0502020202020204" pitchFamily="34" charset="0"/>
            </a:endParaRPr>
          </a:p>
          <a:p>
            <a:pPr marL="457200" indent="-457200">
              <a:buFont typeface="Arial" panose="020B0604020202020204" pitchFamily="34" charset="0"/>
              <a:buChar char="•"/>
            </a:pPr>
            <a:endParaRPr lang="en-GB" sz="1950" dirty="0">
              <a:solidFill>
                <a:schemeClr val="bg1"/>
              </a:solidFill>
              <a:latin typeface="Century Gothic" panose="020B0502020202020204" pitchFamily="34" charset="0"/>
            </a:endParaRPr>
          </a:p>
        </p:txBody>
      </p:sp>
      <p:sp>
        <p:nvSpPr>
          <p:cNvPr id="313" name="Google Shape;313;p20"/>
          <p:cNvSpPr/>
          <p:nvPr/>
        </p:nvSpPr>
        <p:spPr>
          <a:xfrm>
            <a:off x="0" y="685800"/>
            <a:ext cx="196850" cy="838200"/>
          </a:xfrm>
          <a:prstGeom prst="rect">
            <a:avLst/>
          </a:prstGeom>
          <a:solidFill>
            <a:srgbClr val="FFDB15"/>
          </a:solidFill>
          <a:ln>
            <a:noFill/>
          </a:ln>
        </p:spPr>
        <p:txBody>
          <a:bodyPr spcFirstLastPara="1" wrap="square" lIns="60950" tIns="60950" rIns="60950" bIns="60950" anchor="ctr" anchorCtr="0">
            <a:noAutofit/>
          </a:bodyPr>
          <a:lstStyle/>
          <a:p>
            <a:endParaRPr sz="600"/>
          </a:p>
        </p:txBody>
      </p:sp>
      <p:sp>
        <p:nvSpPr>
          <p:cNvPr id="314" name="Google Shape;314;p20"/>
          <p:cNvSpPr/>
          <p:nvPr/>
        </p:nvSpPr>
        <p:spPr>
          <a:xfrm>
            <a:off x="-171450" y="6153150"/>
            <a:ext cx="12439650" cy="19050"/>
          </a:xfrm>
          <a:prstGeom prst="rect">
            <a:avLst/>
          </a:prstGeom>
          <a:solidFill>
            <a:srgbClr val="FFFFFF">
              <a:alpha val="29803"/>
            </a:srgbClr>
          </a:solidFill>
          <a:ln>
            <a:noFill/>
          </a:ln>
        </p:spPr>
        <p:txBody>
          <a:bodyPr spcFirstLastPara="1" wrap="square" lIns="60950" tIns="60950" rIns="60950" bIns="60950" anchor="ctr" anchorCtr="0">
            <a:noAutofit/>
          </a:bodyPr>
          <a:lstStyle/>
          <a:p>
            <a:endParaRPr sz="600"/>
          </a:p>
        </p:txBody>
      </p:sp>
      <p:sp>
        <p:nvSpPr>
          <p:cNvPr id="315" name="Google Shape;315;p20"/>
          <p:cNvSpPr txBox="1"/>
          <p:nvPr/>
        </p:nvSpPr>
        <p:spPr>
          <a:xfrm>
            <a:off x="1256148" y="6413851"/>
            <a:ext cx="10250053" cy="215444"/>
          </a:xfrm>
          <a:prstGeom prst="rect">
            <a:avLst/>
          </a:prstGeom>
          <a:noFill/>
          <a:ln>
            <a:noFill/>
          </a:ln>
        </p:spPr>
        <p:txBody>
          <a:bodyPr spcFirstLastPara="1" wrap="square" lIns="0" tIns="0" rIns="0" bIns="0" anchor="t" anchorCtr="0">
            <a:spAutoFit/>
          </a:bodyPr>
          <a:lstStyle/>
          <a:p>
            <a:pPr algn="r">
              <a:lnSpc>
                <a:spcPct val="140000"/>
              </a:lnSpc>
            </a:pPr>
            <a:r>
              <a:rPr lang="en-US" sz="1000">
                <a:solidFill>
                  <a:srgbClr val="FFFFFF"/>
                </a:solidFill>
                <a:latin typeface="Montserrat Light"/>
                <a:ea typeface="Montserrat Light"/>
                <a:cs typeface="Montserrat Light"/>
                <a:sym typeface="Montserrat Light"/>
              </a:rPr>
              <a:t>Start the SMART way. Copyright (C) Purposeful Group(R). All Rights Reserved.</a:t>
            </a:r>
            <a:endParaRPr sz="600"/>
          </a:p>
        </p:txBody>
      </p:sp>
      <p:pic>
        <p:nvPicPr>
          <p:cNvPr id="11" name="Picture 10">
            <a:extLst>
              <a:ext uri="{FF2B5EF4-FFF2-40B4-BE49-F238E27FC236}">
                <a16:creationId xmlns:a16="http://schemas.microsoft.com/office/drawing/2014/main" id="{EDA265ED-02A3-C766-F4F0-AC588AF84B1F}"/>
              </a:ext>
            </a:extLst>
          </p:cNvPr>
          <p:cNvPicPr>
            <a:picLocks noChangeAspect="1"/>
          </p:cNvPicPr>
          <p:nvPr/>
        </p:nvPicPr>
        <p:blipFill>
          <a:blip r:embed="rId3"/>
          <a:stretch>
            <a:fillRect/>
          </a:stretch>
        </p:blipFill>
        <p:spPr>
          <a:xfrm>
            <a:off x="7195491" y="1045954"/>
            <a:ext cx="5076356" cy="4932601"/>
          </a:xfrm>
          <a:prstGeom prst="rect">
            <a:avLst/>
          </a:prstGeom>
        </p:spPr>
      </p:pic>
      <p:sp>
        <p:nvSpPr>
          <p:cNvPr id="13" name="Google Shape;315;p20">
            <a:extLst>
              <a:ext uri="{FF2B5EF4-FFF2-40B4-BE49-F238E27FC236}">
                <a16:creationId xmlns:a16="http://schemas.microsoft.com/office/drawing/2014/main" id="{FD699DBE-522E-E4F3-4D33-47D4D21B3E38}"/>
              </a:ext>
            </a:extLst>
          </p:cNvPr>
          <p:cNvSpPr txBox="1"/>
          <p:nvPr/>
        </p:nvSpPr>
        <p:spPr>
          <a:xfrm>
            <a:off x="-5296477" y="6521573"/>
            <a:ext cx="10250053" cy="269304"/>
          </a:xfrm>
          <a:prstGeom prst="rect">
            <a:avLst/>
          </a:prstGeom>
          <a:noFill/>
          <a:ln>
            <a:noFill/>
          </a:ln>
        </p:spPr>
        <p:txBody>
          <a:bodyPr spcFirstLastPara="1" wrap="square" lIns="0" tIns="0" rIns="0" bIns="0" anchor="t" anchorCtr="0">
            <a:spAutoFit/>
          </a:bodyPr>
          <a:lstStyle/>
          <a:p>
            <a:pPr algn="r">
              <a:lnSpc>
                <a:spcPct val="140000"/>
              </a:lnSpc>
            </a:pPr>
            <a:r>
              <a:rPr lang="en-US" sz="1250" dirty="0">
                <a:solidFill>
                  <a:schemeClr val="bg1"/>
                </a:solidFill>
                <a:latin typeface="Montserrat Light"/>
                <a:ea typeface="Montserrat Light"/>
                <a:cs typeface="Montserrat Light"/>
                <a:sym typeface="Montserrat Light"/>
              </a:rPr>
              <a:t>Start the SMART way. Copyright © Purposeful Group®. All Rights Reserved</a:t>
            </a:r>
            <a:endParaRPr sz="1250" dirty="0">
              <a:solidFill>
                <a:schemeClr val="bg1"/>
              </a:solidFill>
            </a:endParaRPr>
          </a:p>
        </p:txBody>
      </p:sp>
      <p:sp>
        <p:nvSpPr>
          <p:cNvPr id="3" name="TextBox 2">
            <a:extLst>
              <a:ext uri="{FF2B5EF4-FFF2-40B4-BE49-F238E27FC236}">
                <a16:creationId xmlns:a16="http://schemas.microsoft.com/office/drawing/2014/main" id="{1F4B03BA-A7EE-BA15-0FAF-03E500B6D208}"/>
              </a:ext>
            </a:extLst>
          </p:cNvPr>
          <p:cNvSpPr txBox="1"/>
          <p:nvPr/>
        </p:nvSpPr>
        <p:spPr>
          <a:xfrm>
            <a:off x="9268698" y="2394684"/>
            <a:ext cx="3055322" cy="646331"/>
          </a:xfrm>
          <a:prstGeom prst="rect">
            <a:avLst/>
          </a:prstGeom>
          <a:noFill/>
        </p:spPr>
        <p:txBody>
          <a:bodyPr wrap="square" rtlCol="0">
            <a:spAutoFit/>
          </a:bodyPr>
          <a:lstStyle/>
          <a:p>
            <a:r>
              <a:rPr lang="en-GB" b="1" dirty="0">
                <a:latin typeface="Century Gothic" panose="020B0502020202020204" pitchFamily="34" charset="0"/>
              </a:rPr>
              <a:t>Set 1-4 goals over 12 weeks.</a:t>
            </a:r>
          </a:p>
        </p:txBody>
      </p:sp>
      <p:sp>
        <p:nvSpPr>
          <p:cNvPr id="14" name="TextBox 13">
            <a:extLst>
              <a:ext uri="{FF2B5EF4-FFF2-40B4-BE49-F238E27FC236}">
                <a16:creationId xmlns:a16="http://schemas.microsoft.com/office/drawing/2014/main" id="{E38C5111-67A9-47A3-C175-D76C716E65B3}"/>
              </a:ext>
            </a:extLst>
          </p:cNvPr>
          <p:cNvSpPr txBox="1"/>
          <p:nvPr/>
        </p:nvSpPr>
        <p:spPr>
          <a:xfrm>
            <a:off x="7474898" y="5984302"/>
            <a:ext cx="5350147" cy="646331"/>
          </a:xfrm>
          <a:prstGeom prst="rect">
            <a:avLst/>
          </a:prstGeom>
          <a:noFill/>
        </p:spPr>
        <p:txBody>
          <a:bodyPr wrap="square" rtlCol="0">
            <a:spAutoFit/>
          </a:bodyPr>
          <a:lstStyle/>
          <a:p>
            <a:r>
              <a:rPr lang="en-GB" b="1" dirty="0">
                <a:latin typeface="Century Gothic" panose="020B0502020202020204" pitchFamily="34" charset="0"/>
              </a:rPr>
              <a:t>Break the goals down into activities that </a:t>
            </a:r>
          </a:p>
          <a:p>
            <a:r>
              <a:rPr lang="en-GB" b="1" dirty="0">
                <a:latin typeface="Century Gothic" panose="020B0502020202020204" pitchFamily="34" charset="0"/>
              </a:rPr>
              <a:t>will deliver the results.</a:t>
            </a:r>
          </a:p>
        </p:txBody>
      </p:sp>
    </p:spTree>
    <p:extLst>
      <p:ext uri="{BB962C8B-B14F-4D97-AF65-F5344CB8AC3E}">
        <p14:creationId xmlns:p14="http://schemas.microsoft.com/office/powerpoint/2010/main" val="170649105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Custom 1">
      <a:dk1>
        <a:sysClr val="windowText" lastClr="000000"/>
      </a:dk1>
      <a:lt1>
        <a:sysClr val="window" lastClr="FFFFFF"/>
      </a:lt1>
      <a:dk2>
        <a:srgbClr val="212121"/>
      </a:dk2>
      <a:lt2>
        <a:srgbClr val="636363"/>
      </a:lt2>
      <a:accent1>
        <a:srgbClr val="FFFFFF"/>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name="1_Office Theme">
  <a:themeElements>
    <a:clrScheme name="Britih Library">
      <a:dk1>
        <a:srgbClr val="000000"/>
      </a:dk1>
      <a:lt1>
        <a:srgbClr val="FFFFFF"/>
      </a:lt1>
      <a:dk2>
        <a:srgbClr val="44546A"/>
      </a:dk2>
      <a:lt2>
        <a:srgbClr val="E7E6E6"/>
      </a:lt2>
      <a:accent1>
        <a:srgbClr val="00A28A"/>
      </a:accent1>
      <a:accent2>
        <a:srgbClr val="E34954"/>
      </a:accent2>
      <a:accent3>
        <a:srgbClr val="8C5EA3"/>
      </a:accent3>
      <a:accent4>
        <a:srgbClr val="3FA534"/>
      </a:accent4>
      <a:accent5>
        <a:srgbClr val="FFD700"/>
      </a:accent5>
      <a:accent6>
        <a:srgbClr val="0069B3"/>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Britih Library">
      <a:dk1>
        <a:srgbClr val="000000"/>
      </a:dk1>
      <a:lt1>
        <a:srgbClr val="FFFFFF"/>
      </a:lt1>
      <a:dk2>
        <a:srgbClr val="44546A"/>
      </a:dk2>
      <a:lt2>
        <a:srgbClr val="E7E6E6"/>
      </a:lt2>
      <a:accent1>
        <a:srgbClr val="00A28A"/>
      </a:accent1>
      <a:accent2>
        <a:srgbClr val="E34954"/>
      </a:accent2>
      <a:accent3>
        <a:srgbClr val="8C5EA3"/>
      </a:accent3>
      <a:accent4>
        <a:srgbClr val="3FA534"/>
      </a:accent4>
      <a:accent5>
        <a:srgbClr val="FFD700"/>
      </a:accent5>
      <a:accent6>
        <a:srgbClr val="0069B3"/>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B8913B56E9A5B4BA37E2035DDAA0478" ma:contentTypeVersion="18" ma:contentTypeDescription="Create a new document." ma:contentTypeScope="" ma:versionID="9fb786e03d360323c99440ed62a1c2da">
  <xsd:schema xmlns:xsd="http://www.w3.org/2001/XMLSchema" xmlns:xs="http://www.w3.org/2001/XMLSchema" xmlns:p="http://schemas.microsoft.com/office/2006/metadata/properties" xmlns:ns2="24a0b61c-8bb9-4ddb-895f-8ae4b9b57d3a" xmlns:ns3="7cc8ac75-ef69-4ff0-bd4d-19e542c6bfdd" targetNamespace="http://schemas.microsoft.com/office/2006/metadata/properties" ma:root="true" ma:fieldsID="5173295bab8a22464152a813f514eb52" ns2:_="" ns3:_="">
    <xsd:import namespace="24a0b61c-8bb9-4ddb-895f-8ae4b9b57d3a"/>
    <xsd:import namespace="7cc8ac75-ef69-4ff0-bd4d-19e542c6bfd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element ref="ns3:Site"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a0b61c-8bb9-4ddb-895f-8ae4b9b57d3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3bf691e9-fede-4714-a7a0-ac9b3c01dc58}" ma:internalName="TaxCatchAll" ma:showField="CatchAllData" ma:web="24a0b61c-8bb9-4ddb-895f-8ae4b9b57d3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c8ac75-ef69-4ff0-bd4d-19e542c6bfd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1ceb5e89-a7ee-4d35-b0b2-06cb08046c01"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Site" ma:index="23" nillable="true" ma:displayName="Site" ma:format="Dropdown" ma:internalName="Site">
      <xsd:simpleType>
        <xsd:restriction base="dms:Choice">
          <xsd:enumeration value="SBC"/>
          <xsd:enumeration value="HtGM"/>
          <xsd:enumeration value="Choice 3"/>
        </xsd:restrictio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80013F5-0861-4E3B-B4E2-24CEAB4C37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4a0b61c-8bb9-4ddb-895f-8ae4b9b57d3a"/>
    <ds:schemaRef ds:uri="7cc8ac75-ef69-4ff0-bd4d-19e542c6bf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AED65B9-9588-42A2-9CE5-A174494D457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2636</Words>
  <Application>Microsoft Office PowerPoint</Application>
  <PresentationFormat>Widescreen</PresentationFormat>
  <Paragraphs>327</Paragraphs>
  <Slides>37</Slides>
  <Notes>34</Notes>
  <HiddenSlides>0</HiddenSlides>
  <MMClips>0</MMClips>
  <ScaleCrop>false</ScaleCrop>
  <HeadingPairs>
    <vt:vector size="6" baseType="variant">
      <vt:variant>
        <vt:lpstr>Fonts Used</vt:lpstr>
      </vt:variant>
      <vt:variant>
        <vt:i4>25</vt:i4>
      </vt:variant>
      <vt:variant>
        <vt:lpstr>Theme</vt:lpstr>
      </vt:variant>
      <vt:variant>
        <vt:i4>6</vt:i4>
      </vt:variant>
      <vt:variant>
        <vt:lpstr>Slide Titles</vt:lpstr>
      </vt:variant>
      <vt:variant>
        <vt:i4>37</vt:i4>
      </vt:variant>
    </vt:vector>
  </HeadingPairs>
  <TitlesOfParts>
    <vt:vector size="68" baseType="lpstr">
      <vt:lpstr>Arial</vt:lpstr>
      <vt:lpstr>Arial,Sans-Serif</vt:lpstr>
      <vt:lpstr>Bebas Neue</vt:lpstr>
      <vt:lpstr>Bebas Neue Book</vt:lpstr>
      <vt:lpstr>Calibri</vt:lpstr>
      <vt:lpstr>Calibri Light</vt:lpstr>
      <vt:lpstr>Century Gothic</vt:lpstr>
      <vt:lpstr>Courier New</vt:lpstr>
      <vt:lpstr>Inter</vt:lpstr>
      <vt:lpstr>Inter Light</vt:lpstr>
      <vt:lpstr>Inter Medium</vt:lpstr>
      <vt:lpstr>Inter SemiBold</vt:lpstr>
      <vt:lpstr>League Spartan</vt:lpstr>
      <vt:lpstr>Montserrat Light</vt:lpstr>
      <vt:lpstr>Open Sans</vt:lpstr>
      <vt:lpstr>Poppins</vt:lpstr>
      <vt:lpstr>Raleway</vt:lpstr>
      <vt:lpstr>Segoe UI</vt:lpstr>
      <vt:lpstr>Source Sans Pro</vt:lpstr>
      <vt:lpstr>Tahoma</vt:lpstr>
      <vt:lpstr>Tajawal</vt:lpstr>
      <vt:lpstr>Tajawal Black</vt:lpstr>
      <vt:lpstr>Tajawal ExtraBold</vt:lpstr>
      <vt:lpstr>Tajawal Medium</vt:lpstr>
      <vt:lpstr>Wingdings 2</vt:lpstr>
      <vt:lpstr>Quotable</vt:lpstr>
      <vt:lpstr>1_Office Theme</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Planning example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Week 6 – marketing Using Fiverr.com</dc:title>
  <dc:creator>K K</dc:creator>
  <cp:lastModifiedBy>Sibel Dbila</cp:lastModifiedBy>
  <cp:revision>3743</cp:revision>
  <dcterms:created xsi:type="dcterms:W3CDTF">2020-07-07T12:51:01Z</dcterms:created>
  <dcterms:modified xsi:type="dcterms:W3CDTF">2023-11-24T11:50:02Z</dcterms:modified>
</cp:coreProperties>
</file>