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 id="2147483721" r:id="rId5"/>
    <p:sldMasterId id="2147483733" r:id="rId6"/>
    <p:sldMasterId id="2147483757" r:id="rId7"/>
    <p:sldMasterId id="2147483776" r:id="rId8"/>
  </p:sldMasterIdLst>
  <p:notesMasterIdLst>
    <p:notesMasterId r:id="rId61"/>
  </p:notesMasterIdLst>
  <p:sldIdLst>
    <p:sldId id="265" r:id="rId9"/>
    <p:sldId id="271" r:id="rId10"/>
    <p:sldId id="295" r:id="rId11"/>
    <p:sldId id="296" r:id="rId12"/>
    <p:sldId id="297" r:id="rId13"/>
    <p:sldId id="298" r:id="rId14"/>
    <p:sldId id="299" r:id="rId15"/>
    <p:sldId id="300" r:id="rId16"/>
    <p:sldId id="301" r:id="rId17"/>
    <p:sldId id="507" r:id="rId18"/>
    <p:sldId id="508" r:id="rId19"/>
    <p:sldId id="476" r:id="rId20"/>
    <p:sldId id="509" r:id="rId21"/>
    <p:sldId id="510" r:id="rId22"/>
    <p:sldId id="511" r:id="rId23"/>
    <p:sldId id="513" r:id="rId24"/>
    <p:sldId id="257" r:id="rId25"/>
    <p:sldId id="514" r:id="rId26"/>
    <p:sldId id="515" r:id="rId27"/>
    <p:sldId id="516" r:id="rId28"/>
    <p:sldId id="517" r:id="rId29"/>
    <p:sldId id="518" r:id="rId30"/>
    <p:sldId id="519" r:id="rId31"/>
    <p:sldId id="520" r:id="rId32"/>
    <p:sldId id="521" r:id="rId33"/>
    <p:sldId id="522" r:id="rId34"/>
    <p:sldId id="523" r:id="rId35"/>
    <p:sldId id="524" r:id="rId36"/>
    <p:sldId id="525" r:id="rId37"/>
    <p:sldId id="270" r:id="rId38"/>
    <p:sldId id="526" r:id="rId39"/>
    <p:sldId id="527" r:id="rId40"/>
    <p:sldId id="273" r:id="rId41"/>
    <p:sldId id="274" r:id="rId42"/>
    <p:sldId id="275" r:id="rId43"/>
    <p:sldId id="276" r:id="rId44"/>
    <p:sldId id="277" r:id="rId45"/>
    <p:sldId id="278" r:id="rId46"/>
    <p:sldId id="256" r:id="rId47"/>
    <p:sldId id="258" r:id="rId48"/>
    <p:sldId id="259" r:id="rId49"/>
    <p:sldId id="260" r:id="rId50"/>
    <p:sldId id="261" r:id="rId51"/>
    <p:sldId id="262" r:id="rId52"/>
    <p:sldId id="264" r:id="rId53"/>
    <p:sldId id="272" r:id="rId54"/>
    <p:sldId id="266" r:id="rId55"/>
    <p:sldId id="267" r:id="rId56"/>
    <p:sldId id="263" r:id="rId57"/>
    <p:sldId id="268" r:id="rId58"/>
    <p:sldId id="269" r:id="rId59"/>
    <p:sldId id="512" r:id="rId60"/>
  </p:sldIdLst>
  <p:sldSz cx="9144000" cy="5143500" type="screen16x9"/>
  <p:notesSz cx="6858000" cy="9144000"/>
  <p:defaultTex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A0CD7D-57EB-62D6-0FC0-CC948C3686D1}" name="Sibel Dbila" initials="SD" userId="S::Sibel.Dbila@charteredabs.org::1765302f-32af-40e2-85b4-cf7d57bc9bd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2B775"/>
    <a:srgbClr val="BA65F1"/>
    <a:srgbClr val="32CE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C7C5BB-1958-457D-8640-08CF55182383}" v="8" dt="2023-11-21T09:22:24.0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31" autoAdjust="0"/>
    <p:restoredTop sz="94660"/>
  </p:normalViewPr>
  <p:slideViewPr>
    <p:cSldViewPr snapToGrid="0">
      <p:cViewPr varScale="1">
        <p:scale>
          <a:sx n="113" d="100"/>
          <a:sy n="113" d="100"/>
        </p:scale>
        <p:origin x="893"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bel Dbila" userId="1765302f-32af-40e2-85b4-cf7d57bc9bde" providerId="ADAL" clId="{3BC7C5BB-1958-457D-8640-08CF55182383}"/>
    <pc:docChg chg="undo redo custSel addSld delSld modSld sldOrd addMainMaster delMainMaster">
      <pc:chgData name="Sibel Dbila" userId="1765302f-32af-40e2-85b4-cf7d57bc9bde" providerId="ADAL" clId="{3BC7C5BB-1958-457D-8640-08CF55182383}" dt="2023-11-22T17:46:11.286" v="474" actId="1076"/>
      <pc:docMkLst>
        <pc:docMk/>
      </pc:docMkLst>
      <pc:sldChg chg="add del">
        <pc:chgData name="Sibel Dbila" userId="1765302f-32af-40e2-85b4-cf7d57bc9bde" providerId="ADAL" clId="{3BC7C5BB-1958-457D-8640-08CF55182383}" dt="2023-11-21T09:22:02.065" v="401" actId="47"/>
        <pc:sldMkLst>
          <pc:docMk/>
          <pc:sldMk cId="1526835038" sldId="256"/>
        </pc:sldMkLst>
      </pc:sldChg>
      <pc:sldChg chg="del">
        <pc:chgData name="Sibel Dbila" userId="1765302f-32af-40e2-85b4-cf7d57bc9bde" providerId="ADAL" clId="{3BC7C5BB-1958-457D-8640-08CF55182383}" dt="2023-11-21T09:21:54.499" v="377" actId="47"/>
        <pc:sldMkLst>
          <pc:docMk/>
          <pc:sldMk cId="0" sldId="257"/>
        </pc:sldMkLst>
      </pc:sldChg>
      <pc:sldChg chg="del">
        <pc:chgData name="Sibel Dbila" userId="1765302f-32af-40e2-85b4-cf7d57bc9bde" providerId="ADAL" clId="{3BC7C5BB-1958-457D-8640-08CF55182383}" dt="2023-11-08T10:24:16.061" v="0" actId="47"/>
        <pc:sldMkLst>
          <pc:docMk/>
          <pc:sldMk cId="749252396" sldId="258"/>
        </pc:sldMkLst>
      </pc:sldChg>
      <pc:sldChg chg="modSp mod">
        <pc:chgData name="Sibel Dbila" userId="1765302f-32af-40e2-85b4-cf7d57bc9bde" providerId="ADAL" clId="{3BC7C5BB-1958-457D-8640-08CF55182383}" dt="2023-11-22T17:44:58.176" v="453" actId="1076"/>
        <pc:sldMkLst>
          <pc:docMk/>
          <pc:sldMk cId="296146366" sldId="265"/>
        </pc:sldMkLst>
        <pc:spChg chg="mod">
          <ac:chgData name="Sibel Dbila" userId="1765302f-32af-40e2-85b4-cf7d57bc9bde" providerId="ADAL" clId="{3BC7C5BB-1958-457D-8640-08CF55182383}" dt="2023-11-22T17:44:58.176" v="453" actId="1076"/>
          <ac:spMkLst>
            <pc:docMk/>
            <pc:sldMk cId="296146366" sldId="265"/>
            <ac:spMk id="12" creationId="{EF7EF1F4-0467-85FD-0209-87A7D3AF1D0A}"/>
          </ac:spMkLst>
        </pc:spChg>
      </pc:sldChg>
      <pc:sldChg chg="del">
        <pc:chgData name="Sibel Dbila" userId="1765302f-32af-40e2-85b4-cf7d57bc9bde" providerId="ADAL" clId="{3BC7C5BB-1958-457D-8640-08CF55182383}" dt="2023-11-08T10:24:25.392" v="15" actId="47"/>
        <pc:sldMkLst>
          <pc:docMk/>
          <pc:sldMk cId="2851372154" sldId="266"/>
        </pc:sldMkLst>
      </pc:sldChg>
      <pc:sldChg chg="modSp mod ord">
        <pc:chgData name="Sibel Dbila" userId="1765302f-32af-40e2-85b4-cf7d57bc9bde" providerId="ADAL" clId="{3BC7C5BB-1958-457D-8640-08CF55182383}" dt="2023-11-22T17:46:11.286" v="474" actId="1076"/>
        <pc:sldMkLst>
          <pc:docMk/>
          <pc:sldMk cId="2626866316" sldId="269"/>
        </pc:sldMkLst>
        <pc:spChg chg="mod">
          <ac:chgData name="Sibel Dbila" userId="1765302f-32af-40e2-85b4-cf7d57bc9bde" providerId="ADAL" clId="{3BC7C5BB-1958-457D-8640-08CF55182383}" dt="2023-11-22T17:46:04.545" v="469" actId="1076"/>
          <ac:spMkLst>
            <pc:docMk/>
            <pc:sldMk cId="2626866316" sldId="269"/>
            <ac:spMk id="5" creationId="{1AB12724-A38C-DEBD-2AFF-2DA0B5C8C7DA}"/>
          </ac:spMkLst>
        </pc:spChg>
        <pc:picChg chg="mod">
          <ac:chgData name="Sibel Dbila" userId="1765302f-32af-40e2-85b4-cf7d57bc9bde" providerId="ADAL" clId="{3BC7C5BB-1958-457D-8640-08CF55182383}" dt="2023-11-22T17:46:11.286" v="474" actId="1076"/>
          <ac:picMkLst>
            <pc:docMk/>
            <pc:sldMk cId="2626866316" sldId="269"/>
            <ac:picMk id="7" creationId="{AACE818D-BB87-1297-F98A-58340F168F69}"/>
          </ac:picMkLst>
        </pc:picChg>
      </pc:sldChg>
      <pc:sldChg chg="del">
        <pc:chgData name="Sibel Dbila" userId="1765302f-32af-40e2-85b4-cf7d57bc9bde" providerId="ADAL" clId="{3BC7C5BB-1958-457D-8640-08CF55182383}" dt="2023-11-21T09:21:58.478" v="390" actId="47"/>
        <pc:sldMkLst>
          <pc:docMk/>
          <pc:sldMk cId="0" sldId="270"/>
        </pc:sldMkLst>
      </pc:sldChg>
      <pc:sldChg chg="addSp delSp modSp mod ord">
        <pc:chgData name="Sibel Dbila" userId="1765302f-32af-40e2-85b4-cf7d57bc9bde" providerId="ADAL" clId="{3BC7C5BB-1958-457D-8640-08CF55182383}" dt="2023-11-22T17:45:53.352" v="467" actId="1076"/>
        <pc:sldMkLst>
          <pc:docMk/>
          <pc:sldMk cId="4037652224" sldId="271"/>
        </pc:sldMkLst>
        <pc:spChg chg="del">
          <ac:chgData name="Sibel Dbila" userId="1765302f-32af-40e2-85b4-cf7d57bc9bde" providerId="ADAL" clId="{3BC7C5BB-1958-457D-8640-08CF55182383}" dt="2023-11-08T10:26:48.663" v="298" actId="478"/>
          <ac:spMkLst>
            <pc:docMk/>
            <pc:sldMk cId="4037652224" sldId="271"/>
            <ac:spMk id="2" creationId="{6E5DECB5-6FB4-6679-68E5-5589088BA0AA}"/>
          </ac:spMkLst>
        </pc:spChg>
        <pc:spChg chg="mod">
          <ac:chgData name="Sibel Dbila" userId="1765302f-32af-40e2-85b4-cf7d57bc9bde" providerId="ADAL" clId="{3BC7C5BB-1958-457D-8640-08CF55182383}" dt="2023-11-22T17:45:45.036" v="465" actId="1076"/>
          <ac:spMkLst>
            <pc:docMk/>
            <pc:sldMk cId="4037652224" sldId="271"/>
            <ac:spMk id="3" creationId="{B83F2544-DC1D-780F-9294-3116D34617D3}"/>
          </ac:spMkLst>
        </pc:spChg>
        <pc:spChg chg="mod">
          <ac:chgData name="Sibel Dbila" userId="1765302f-32af-40e2-85b4-cf7d57bc9bde" providerId="ADAL" clId="{3BC7C5BB-1958-457D-8640-08CF55182383}" dt="2023-11-22T17:45:36.763" v="462" actId="14100"/>
          <ac:spMkLst>
            <pc:docMk/>
            <pc:sldMk cId="4037652224" sldId="271"/>
            <ac:spMk id="14" creationId="{22AAC3E2-ADB4-2216-F8DB-71B2D8260CD6}"/>
          </ac:spMkLst>
        </pc:spChg>
        <pc:spChg chg="mod">
          <ac:chgData name="Sibel Dbila" userId="1765302f-32af-40e2-85b4-cf7d57bc9bde" providerId="ADAL" clId="{3BC7C5BB-1958-457D-8640-08CF55182383}" dt="2023-11-22T17:45:53.352" v="467" actId="1076"/>
          <ac:spMkLst>
            <pc:docMk/>
            <pc:sldMk cId="4037652224" sldId="271"/>
            <ac:spMk id="16" creationId="{BE36BCF9-F229-A604-8B62-71C8F58D45E2}"/>
          </ac:spMkLst>
        </pc:spChg>
        <pc:picChg chg="del">
          <ac:chgData name="Sibel Dbila" userId="1765302f-32af-40e2-85b4-cf7d57bc9bde" providerId="ADAL" clId="{3BC7C5BB-1958-457D-8640-08CF55182383}" dt="2023-11-08T10:25:09.043" v="53" actId="478"/>
          <ac:picMkLst>
            <pc:docMk/>
            <pc:sldMk cId="4037652224" sldId="271"/>
            <ac:picMk id="7" creationId="{4395D62B-7A76-BF26-3ED2-DE401F8B141F}"/>
          </ac:picMkLst>
        </pc:picChg>
        <pc:picChg chg="del">
          <ac:chgData name="Sibel Dbila" userId="1765302f-32af-40e2-85b4-cf7d57bc9bde" providerId="ADAL" clId="{3BC7C5BB-1958-457D-8640-08CF55182383}" dt="2023-11-08T10:25:09.494" v="54" actId="478"/>
          <ac:picMkLst>
            <pc:docMk/>
            <pc:sldMk cId="4037652224" sldId="271"/>
            <ac:picMk id="9" creationId="{28F478C0-89D3-E427-CBB1-A246830374BD}"/>
          </ac:picMkLst>
        </pc:picChg>
        <pc:picChg chg="del">
          <ac:chgData name="Sibel Dbila" userId="1765302f-32af-40e2-85b4-cf7d57bc9bde" providerId="ADAL" clId="{3BC7C5BB-1958-457D-8640-08CF55182383}" dt="2023-11-08T10:25:09.941" v="55" actId="478"/>
          <ac:picMkLst>
            <pc:docMk/>
            <pc:sldMk cId="4037652224" sldId="271"/>
            <ac:picMk id="11" creationId="{0DD5F0C2-F7A5-BDB6-653A-794631877225}"/>
          </ac:picMkLst>
        </pc:picChg>
        <pc:picChg chg="del">
          <ac:chgData name="Sibel Dbila" userId="1765302f-32af-40e2-85b4-cf7d57bc9bde" providerId="ADAL" clId="{3BC7C5BB-1958-457D-8640-08CF55182383}" dt="2023-11-08T10:25:10.544" v="56" actId="478"/>
          <ac:picMkLst>
            <pc:docMk/>
            <pc:sldMk cId="4037652224" sldId="271"/>
            <ac:picMk id="13" creationId="{C7877FDC-DBDE-5482-25E3-4918E9BDFFE2}"/>
          </ac:picMkLst>
        </pc:picChg>
        <pc:picChg chg="add mod">
          <ac:chgData name="Sibel Dbila" userId="1765302f-32af-40e2-85b4-cf7d57bc9bde" providerId="ADAL" clId="{3BC7C5BB-1958-457D-8640-08CF55182383}" dt="2023-11-22T17:44:59.880" v="454" actId="1076"/>
          <ac:picMkLst>
            <pc:docMk/>
            <pc:sldMk cId="4037652224" sldId="271"/>
            <ac:picMk id="15" creationId="{7B3D2FFF-360C-03B1-37F8-03A022D12BA8}"/>
          </ac:picMkLst>
        </pc:picChg>
        <pc:picChg chg="add mod">
          <ac:chgData name="Sibel Dbila" userId="1765302f-32af-40e2-85b4-cf7d57bc9bde" providerId="ADAL" clId="{3BC7C5BB-1958-457D-8640-08CF55182383}" dt="2023-11-22T17:45:40.379" v="463" actId="1076"/>
          <ac:picMkLst>
            <pc:docMk/>
            <pc:sldMk cId="4037652224" sldId="271"/>
            <ac:picMk id="18" creationId="{16E9630C-AC5A-DB79-936B-0AD8263CF3E9}"/>
          </ac:picMkLst>
        </pc:picChg>
        <pc:picChg chg="add mod">
          <ac:chgData name="Sibel Dbila" userId="1765302f-32af-40e2-85b4-cf7d57bc9bde" providerId="ADAL" clId="{3BC7C5BB-1958-457D-8640-08CF55182383}" dt="2023-11-22T17:45:41.873" v="464" actId="1076"/>
          <ac:picMkLst>
            <pc:docMk/>
            <pc:sldMk cId="4037652224" sldId="271"/>
            <ac:picMk id="20" creationId="{E3A0CA39-F87F-78AC-D8E5-D75A8ADC349A}"/>
          </ac:picMkLst>
        </pc:picChg>
      </pc:sldChg>
      <pc:sldChg chg="del">
        <pc:chgData name="Sibel Dbila" userId="1765302f-32af-40e2-85b4-cf7d57bc9bde" providerId="ADAL" clId="{3BC7C5BB-1958-457D-8640-08CF55182383}" dt="2023-11-08T10:24:24.328" v="13" actId="47"/>
        <pc:sldMkLst>
          <pc:docMk/>
          <pc:sldMk cId="166624073" sldId="272"/>
        </pc:sldMkLst>
      </pc:sldChg>
      <pc:sldChg chg="del">
        <pc:chgData name="Sibel Dbila" userId="1765302f-32af-40e2-85b4-cf7d57bc9bde" providerId="ADAL" clId="{3BC7C5BB-1958-457D-8640-08CF55182383}" dt="2023-11-21T09:21:53.473" v="376" actId="47"/>
        <pc:sldMkLst>
          <pc:docMk/>
          <pc:sldMk cId="0" sldId="273"/>
        </pc:sldMkLst>
      </pc:sldChg>
      <pc:sldChg chg="del">
        <pc:chgData name="Sibel Dbila" userId="1765302f-32af-40e2-85b4-cf7d57bc9bde" providerId="ADAL" clId="{3BC7C5BB-1958-457D-8640-08CF55182383}" dt="2023-11-21T09:21:54.995" v="378" actId="47"/>
        <pc:sldMkLst>
          <pc:docMk/>
          <pc:sldMk cId="0" sldId="274"/>
        </pc:sldMkLst>
      </pc:sldChg>
      <pc:sldChg chg="del">
        <pc:chgData name="Sibel Dbila" userId="1765302f-32af-40e2-85b4-cf7d57bc9bde" providerId="ADAL" clId="{3BC7C5BB-1958-457D-8640-08CF55182383}" dt="2023-11-21T09:21:55.459" v="379" actId="47"/>
        <pc:sldMkLst>
          <pc:docMk/>
          <pc:sldMk cId="0" sldId="275"/>
        </pc:sldMkLst>
      </pc:sldChg>
      <pc:sldChg chg="modSp del mod">
        <pc:chgData name="Sibel Dbila" userId="1765302f-32af-40e2-85b4-cf7d57bc9bde" providerId="ADAL" clId="{3BC7C5BB-1958-457D-8640-08CF55182383}" dt="2023-11-21T12:50:51.295" v="452" actId="14100"/>
        <pc:sldMkLst>
          <pc:docMk/>
          <pc:sldMk cId="0" sldId="276"/>
        </pc:sldMkLst>
        <pc:spChg chg="mod">
          <ac:chgData name="Sibel Dbila" userId="1765302f-32af-40e2-85b4-cf7d57bc9bde" providerId="ADAL" clId="{3BC7C5BB-1958-457D-8640-08CF55182383}" dt="2023-11-21T12:50:34.853" v="449" actId="1076"/>
          <ac:spMkLst>
            <pc:docMk/>
            <pc:sldMk cId="0" sldId="276"/>
            <ac:spMk id="348" creationId="{00000000-0000-0000-0000-000000000000}"/>
          </ac:spMkLst>
        </pc:spChg>
        <pc:picChg chg="mod">
          <ac:chgData name="Sibel Dbila" userId="1765302f-32af-40e2-85b4-cf7d57bc9bde" providerId="ADAL" clId="{3BC7C5BB-1958-457D-8640-08CF55182383}" dt="2023-11-21T12:50:51.295" v="452" actId="14100"/>
          <ac:picMkLst>
            <pc:docMk/>
            <pc:sldMk cId="0" sldId="276"/>
            <ac:picMk id="345" creationId="{00000000-0000-0000-0000-000000000000}"/>
          </ac:picMkLst>
        </pc:picChg>
      </pc:sldChg>
      <pc:sldChg chg="del">
        <pc:chgData name="Sibel Dbila" userId="1765302f-32af-40e2-85b4-cf7d57bc9bde" providerId="ADAL" clId="{3BC7C5BB-1958-457D-8640-08CF55182383}" dt="2023-11-21T09:21:56.230" v="381" actId="47"/>
        <pc:sldMkLst>
          <pc:docMk/>
          <pc:sldMk cId="0" sldId="277"/>
        </pc:sldMkLst>
      </pc:sldChg>
      <pc:sldChg chg="del">
        <pc:chgData name="Sibel Dbila" userId="1765302f-32af-40e2-85b4-cf7d57bc9bde" providerId="ADAL" clId="{3BC7C5BB-1958-457D-8640-08CF55182383}" dt="2023-11-21T09:21:56.510" v="382" actId="47"/>
        <pc:sldMkLst>
          <pc:docMk/>
          <pc:sldMk cId="0" sldId="278"/>
        </pc:sldMkLst>
      </pc:sldChg>
      <pc:sldChg chg="del">
        <pc:chgData name="Sibel Dbila" userId="1765302f-32af-40e2-85b4-cf7d57bc9bde" providerId="ADAL" clId="{3BC7C5BB-1958-457D-8640-08CF55182383}" dt="2023-11-08T10:24:16.453" v="1" actId="47"/>
        <pc:sldMkLst>
          <pc:docMk/>
          <pc:sldMk cId="2892427038" sldId="278"/>
        </pc:sldMkLst>
      </pc:sldChg>
      <pc:sldChg chg="del">
        <pc:chgData name="Sibel Dbila" userId="1765302f-32af-40e2-85b4-cf7d57bc9bde" providerId="ADAL" clId="{3BC7C5BB-1958-457D-8640-08CF55182383}" dt="2023-11-21T09:21:56.711" v="383" actId="47"/>
        <pc:sldMkLst>
          <pc:docMk/>
          <pc:sldMk cId="0" sldId="279"/>
        </pc:sldMkLst>
      </pc:sldChg>
      <pc:sldChg chg="del">
        <pc:chgData name="Sibel Dbila" userId="1765302f-32af-40e2-85b4-cf7d57bc9bde" providerId="ADAL" clId="{3BC7C5BB-1958-457D-8640-08CF55182383}" dt="2023-11-21T09:21:56.944" v="384" actId="47"/>
        <pc:sldMkLst>
          <pc:docMk/>
          <pc:sldMk cId="0" sldId="280"/>
        </pc:sldMkLst>
      </pc:sldChg>
      <pc:sldChg chg="del">
        <pc:chgData name="Sibel Dbila" userId="1765302f-32af-40e2-85b4-cf7d57bc9bde" providerId="ADAL" clId="{3BC7C5BB-1958-457D-8640-08CF55182383}" dt="2023-11-08T10:24:18.600" v="6" actId="47"/>
        <pc:sldMkLst>
          <pc:docMk/>
          <pc:sldMk cId="3896724532" sldId="280"/>
        </pc:sldMkLst>
      </pc:sldChg>
      <pc:sldChg chg="del">
        <pc:chgData name="Sibel Dbila" userId="1765302f-32af-40e2-85b4-cf7d57bc9bde" providerId="ADAL" clId="{3BC7C5BB-1958-457D-8640-08CF55182383}" dt="2023-11-21T09:21:57.443" v="385" actId="47"/>
        <pc:sldMkLst>
          <pc:docMk/>
          <pc:sldMk cId="0" sldId="281"/>
        </pc:sldMkLst>
      </pc:sldChg>
      <pc:sldChg chg="del">
        <pc:chgData name="Sibel Dbila" userId="1765302f-32af-40e2-85b4-cf7d57bc9bde" providerId="ADAL" clId="{3BC7C5BB-1958-457D-8640-08CF55182383}" dt="2023-11-21T09:21:57.677" v="386" actId="47"/>
        <pc:sldMkLst>
          <pc:docMk/>
          <pc:sldMk cId="0" sldId="282"/>
        </pc:sldMkLst>
      </pc:sldChg>
      <pc:sldChg chg="del">
        <pc:chgData name="Sibel Dbila" userId="1765302f-32af-40e2-85b4-cf7d57bc9bde" providerId="ADAL" clId="{3BC7C5BB-1958-457D-8640-08CF55182383}" dt="2023-11-21T09:21:57.915" v="387" actId="47"/>
        <pc:sldMkLst>
          <pc:docMk/>
          <pc:sldMk cId="0" sldId="283"/>
        </pc:sldMkLst>
      </pc:sldChg>
      <pc:sldChg chg="del">
        <pc:chgData name="Sibel Dbila" userId="1765302f-32af-40e2-85b4-cf7d57bc9bde" providerId="ADAL" clId="{3BC7C5BB-1958-457D-8640-08CF55182383}" dt="2023-11-21T09:21:58.061" v="388" actId="47"/>
        <pc:sldMkLst>
          <pc:docMk/>
          <pc:sldMk cId="0" sldId="284"/>
        </pc:sldMkLst>
      </pc:sldChg>
      <pc:sldChg chg="del">
        <pc:chgData name="Sibel Dbila" userId="1765302f-32af-40e2-85b4-cf7d57bc9bde" providerId="ADAL" clId="{3BC7C5BB-1958-457D-8640-08CF55182383}" dt="2023-11-08T10:24:17.314" v="3" actId="47"/>
        <pc:sldMkLst>
          <pc:docMk/>
          <pc:sldMk cId="738813085" sldId="284"/>
        </pc:sldMkLst>
      </pc:sldChg>
      <pc:sldChg chg="del">
        <pc:chgData name="Sibel Dbila" userId="1765302f-32af-40e2-85b4-cf7d57bc9bde" providerId="ADAL" clId="{3BC7C5BB-1958-457D-8640-08CF55182383}" dt="2023-11-21T09:21:58.277" v="389" actId="47"/>
        <pc:sldMkLst>
          <pc:docMk/>
          <pc:sldMk cId="0" sldId="285"/>
        </pc:sldMkLst>
      </pc:sldChg>
      <pc:sldChg chg="del">
        <pc:chgData name="Sibel Dbila" userId="1765302f-32af-40e2-85b4-cf7d57bc9bde" providerId="ADAL" clId="{3BC7C5BB-1958-457D-8640-08CF55182383}" dt="2023-11-08T10:24:18.079" v="5" actId="47"/>
        <pc:sldMkLst>
          <pc:docMk/>
          <pc:sldMk cId="3527763649" sldId="285"/>
        </pc:sldMkLst>
      </pc:sldChg>
      <pc:sldChg chg="del">
        <pc:chgData name="Sibel Dbila" userId="1765302f-32af-40e2-85b4-cf7d57bc9bde" providerId="ADAL" clId="{3BC7C5BB-1958-457D-8640-08CF55182383}" dt="2023-11-21T09:21:58.694" v="391" actId="47"/>
        <pc:sldMkLst>
          <pc:docMk/>
          <pc:sldMk cId="0" sldId="286"/>
        </pc:sldMkLst>
      </pc:sldChg>
      <pc:sldChg chg="del">
        <pc:chgData name="Sibel Dbila" userId="1765302f-32af-40e2-85b4-cf7d57bc9bde" providerId="ADAL" clId="{3BC7C5BB-1958-457D-8640-08CF55182383}" dt="2023-11-08T10:24:17.673" v="4" actId="47"/>
        <pc:sldMkLst>
          <pc:docMk/>
          <pc:sldMk cId="626467921" sldId="286"/>
        </pc:sldMkLst>
      </pc:sldChg>
      <pc:sldChg chg="del">
        <pc:chgData name="Sibel Dbila" userId="1765302f-32af-40e2-85b4-cf7d57bc9bde" providerId="ADAL" clId="{3BC7C5BB-1958-457D-8640-08CF55182383}" dt="2023-11-21T09:21:58.894" v="392" actId="47"/>
        <pc:sldMkLst>
          <pc:docMk/>
          <pc:sldMk cId="0" sldId="287"/>
        </pc:sldMkLst>
      </pc:sldChg>
      <pc:sldChg chg="del">
        <pc:chgData name="Sibel Dbila" userId="1765302f-32af-40e2-85b4-cf7d57bc9bde" providerId="ADAL" clId="{3BC7C5BB-1958-457D-8640-08CF55182383}" dt="2023-11-21T09:21:59.094" v="393" actId="47"/>
        <pc:sldMkLst>
          <pc:docMk/>
          <pc:sldMk cId="0" sldId="288"/>
        </pc:sldMkLst>
      </pc:sldChg>
      <pc:sldChg chg="del">
        <pc:chgData name="Sibel Dbila" userId="1765302f-32af-40e2-85b4-cf7d57bc9bde" providerId="ADAL" clId="{3BC7C5BB-1958-457D-8640-08CF55182383}" dt="2023-11-21T09:21:59.277" v="394" actId="47"/>
        <pc:sldMkLst>
          <pc:docMk/>
          <pc:sldMk cId="0" sldId="289"/>
        </pc:sldMkLst>
      </pc:sldChg>
      <pc:sldChg chg="del">
        <pc:chgData name="Sibel Dbila" userId="1765302f-32af-40e2-85b4-cf7d57bc9bde" providerId="ADAL" clId="{3BC7C5BB-1958-457D-8640-08CF55182383}" dt="2023-11-21T09:21:59.482" v="395" actId="47"/>
        <pc:sldMkLst>
          <pc:docMk/>
          <pc:sldMk cId="0" sldId="290"/>
        </pc:sldMkLst>
      </pc:sldChg>
      <pc:sldChg chg="del">
        <pc:chgData name="Sibel Dbila" userId="1765302f-32af-40e2-85b4-cf7d57bc9bde" providerId="ADAL" clId="{3BC7C5BB-1958-457D-8640-08CF55182383}" dt="2023-11-21T09:21:59.678" v="396" actId="47"/>
        <pc:sldMkLst>
          <pc:docMk/>
          <pc:sldMk cId="0" sldId="291"/>
        </pc:sldMkLst>
      </pc:sldChg>
      <pc:sldChg chg="del">
        <pc:chgData name="Sibel Dbila" userId="1765302f-32af-40e2-85b4-cf7d57bc9bde" providerId="ADAL" clId="{3BC7C5BB-1958-457D-8640-08CF55182383}" dt="2023-11-21T09:21:59.894" v="397" actId="47"/>
        <pc:sldMkLst>
          <pc:docMk/>
          <pc:sldMk cId="0" sldId="292"/>
        </pc:sldMkLst>
      </pc:sldChg>
      <pc:sldChg chg="del">
        <pc:chgData name="Sibel Dbila" userId="1765302f-32af-40e2-85b4-cf7d57bc9bde" providerId="ADAL" clId="{3BC7C5BB-1958-457D-8640-08CF55182383}" dt="2023-11-21T09:22:00.115" v="398" actId="47"/>
        <pc:sldMkLst>
          <pc:docMk/>
          <pc:sldMk cId="0" sldId="293"/>
        </pc:sldMkLst>
      </pc:sldChg>
      <pc:sldChg chg="add del">
        <pc:chgData name="Sibel Dbila" userId="1765302f-32af-40e2-85b4-cf7d57bc9bde" providerId="ADAL" clId="{3BC7C5BB-1958-457D-8640-08CF55182383}" dt="2023-11-21T09:22:05.322" v="403" actId="47"/>
        <pc:sldMkLst>
          <pc:docMk/>
          <pc:sldMk cId="0" sldId="294"/>
        </pc:sldMkLst>
      </pc:sldChg>
      <pc:sldChg chg="del">
        <pc:chgData name="Sibel Dbila" userId="1765302f-32af-40e2-85b4-cf7d57bc9bde" providerId="ADAL" clId="{3BC7C5BB-1958-457D-8640-08CF55182383}" dt="2023-11-08T10:24:29.694" v="20" actId="47"/>
        <pc:sldMkLst>
          <pc:docMk/>
          <pc:sldMk cId="594699632" sldId="297"/>
        </pc:sldMkLst>
      </pc:sldChg>
      <pc:sldChg chg="modSp mod">
        <pc:chgData name="Sibel Dbila" userId="1765302f-32af-40e2-85b4-cf7d57bc9bde" providerId="ADAL" clId="{3BC7C5BB-1958-457D-8640-08CF55182383}" dt="2023-11-21T10:23:29.875" v="427" actId="20577"/>
        <pc:sldMkLst>
          <pc:docMk/>
          <pc:sldMk cId="626467921" sldId="512"/>
        </pc:sldMkLst>
        <pc:spChg chg="mod">
          <ac:chgData name="Sibel Dbila" userId="1765302f-32af-40e2-85b4-cf7d57bc9bde" providerId="ADAL" clId="{3BC7C5BB-1958-457D-8640-08CF55182383}" dt="2023-11-21T10:23:16.736" v="406" actId="20577"/>
          <ac:spMkLst>
            <pc:docMk/>
            <pc:sldMk cId="626467921" sldId="512"/>
            <ac:spMk id="9" creationId="{958069DA-622E-969B-5DF9-98B03BA08E7A}"/>
          </ac:spMkLst>
        </pc:spChg>
        <pc:spChg chg="mod">
          <ac:chgData name="Sibel Dbila" userId="1765302f-32af-40e2-85b4-cf7d57bc9bde" providerId="ADAL" clId="{3BC7C5BB-1958-457D-8640-08CF55182383}" dt="2023-11-21T10:23:19.088" v="408" actId="20577"/>
          <ac:spMkLst>
            <pc:docMk/>
            <pc:sldMk cId="626467921" sldId="512"/>
            <ac:spMk id="12" creationId="{3306D4D3-CE20-92D8-60B1-70D64B5F3DCB}"/>
          </ac:spMkLst>
        </pc:spChg>
        <pc:spChg chg="mod">
          <ac:chgData name="Sibel Dbila" userId="1765302f-32af-40e2-85b4-cf7d57bc9bde" providerId="ADAL" clId="{3BC7C5BB-1958-457D-8640-08CF55182383}" dt="2023-11-21T10:23:17.925" v="407" actId="20577"/>
          <ac:spMkLst>
            <pc:docMk/>
            <pc:sldMk cId="626467921" sldId="512"/>
            <ac:spMk id="13" creationId="{24704A59-8790-4989-24E4-C9D39DFF98AF}"/>
          </ac:spMkLst>
        </pc:spChg>
        <pc:spChg chg="mod">
          <ac:chgData name="Sibel Dbila" userId="1765302f-32af-40e2-85b4-cf7d57bc9bde" providerId="ADAL" clId="{3BC7C5BB-1958-457D-8640-08CF55182383}" dt="2023-11-21T10:23:29.875" v="427" actId="20577"/>
          <ac:spMkLst>
            <pc:docMk/>
            <pc:sldMk cId="626467921" sldId="512"/>
            <ac:spMk id="14" creationId="{3F18385F-CAE1-C1EC-3BAC-B9FB459D1816}"/>
          </ac:spMkLst>
        </pc:spChg>
      </pc:sldChg>
      <pc:sldChg chg="modSp mod">
        <pc:chgData name="Sibel Dbila" userId="1765302f-32af-40e2-85b4-cf7d57bc9bde" providerId="ADAL" clId="{3BC7C5BB-1958-457D-8640-08CF55182383}" dt="2023-11-21T12:50:40.799" v="451" actId="1076"/>
        <pc:sldMkLst>
          <pc:docMk/>
          <pc:sldMk cId="0" sldId="525"/>
        </pc:sldMkLst>
        <pc:picChg chg="mod">
          <ac:chgData name="Sibel Dbila" userId="1765302f-32af-40e2-85b4-cf7d57bc9bde" providerId="ADAL" clId="{3BC7C5BB-1958-457D-8640-08CF55182383}" dt="2023-11-21T12:50:08.308" v="445" actId="1076"/>
          <ac:picMkLst>
            <pc:docMk/>
            <pc:sldMk cId="0" sldId="525"/>
            <ac:picMk id="258" creationId="{00000000-0000-0000-0000-000000000000}"/>
          </ac:picMkLst>
        </pc:picChg>
        <pc:picChg chg="mod">
          <ac:chgData name="Sibel Dbila" userId="1765302f-32af-40e2-85b4-cf7d57bc9bde" providerId="ADAL" clId="{3BC7C5BB-1958-457D-8640-08CF55182383}" dt="2023-11-21T12:50:40.799" v="451" actId="1076"/>
          <ac:picMkLst>
            <pc:docMk/>
            <pc:sldMk cId="0" sldId="525"/>
            <ac:picMk id="259" creationId="{00000000-0000-0000-0000-000000000000}"/>
          </ac:picMkLst>
        </pc:picChg>
      </pc:sldChg>
      <pc:sldChg chg="del">
        <pc:chgData name="Sibel Dbila" userId="1765302f-32af-40e2-85b4-cf7d57bc9bde" providerId="ADAL" clId="{3BC7C5BB-1958-457D-8640-08CF55182383}" dt="2023-11-08T10:24:21.653" v="10" actId="47"/>
        <pc:sldMkLst>
          <pc:docMk/>
          <pc:sldMk cId="1216027915" sldId="1238"/>
        </pc:sldMkLst>
      </pc:sldChg>
      <pc:sldChg chg="del">
        <pc:chgData name="Sibel Dbila" userId="1765302f-32af-40e2-85b4-cf7d57bc9bde" providerId="ADAL" clId="{3BC7C5BB-1958-457D-8640-08CF55182383}" dt="2023-11-08T10:24:21.098" v="9" actId="47"/>
        <pc:sldMkLst>
          <pc:docMk/>
          <pc:sldMk cId="2795285513" sldId="2291"/>
        </pc:sldMkLst>
      </pc:sldChg>
      <pc:sldChg chg="del">
        <pc:chgData name="Sibel Dbila" userId="1765302f-32af-40e2-85b4-cf7d57bc9bde" providerId="ADAL" clId="{3BC7C5BB-1958-457D-8640-08CF55182383}" dt="2023-11-08T10:24:22.629" v="11" actId="47"/>
        <pc:sldMkLst>
          <pc:docMk/>
          <pc:sldMk cId="3304285714" sldId="2292"/>
        </pc:sldMkLst>
      </pc:sldChg>
      <pc:sldChg chg="del">
        <pc:chgData name="Sibel Dbila" userId="1765302f-32af-40e2-85b4-cf7d57bc9bde" providerId="ADAL" clId="{3BC7C5BB-1958-457D-8640-08CF55182383}" dt="2023-11-08T10:24:23.573" v="12" actId="47"/>
        <pc:sldMkLst>
          <pc:docMk/>
          <pc:sldMk cId="2831751541" sldId="2299"/>
        </pc:sldMkLst>
      </pc:sldChg>
      <pc:sldChg chg="del">
        <pc:chgData name="Sibel Dbila" userId="1765302f-32af-40e2-85b4-cf7d57bc9bde" providerId="ADAL" clId="{3BC7C5BB-1958-457D-8640-08CF55182383}" dt="2023-11-08T10:24:24.694" v="14" actId="47"/>
        <pc:sldMkLst>
          <pc:docMk/>
          <pc:sldMk cId="2454694578" sldId="2300"/>
        </pc:sldMkLst>
      </pc:sldChg>
      <pc:sldChg chg="del">
        <pc:chgData name="Sibel Dbila" userId="1765302f-32af-40e2-85b4-cf7d57bc9bde" providerId="ADAL" clId="{3BC7C5BB-1958-457D-8640-08CF55182383}" dt="2023-11-08T10:24:20.675" v="8" actId="47"/>
        <pc:sldMkLst>
          <pc:docMk/>
          <pc:sldMk cId="1544927209" sldId="2301"/>
        </pc:sldMkLst>
      </pc:sldChg>
      <pc:sldChg chg="del">
        <pc:chgData name="Sibel Dbila" userId="1765302f-32af-40e2-85b4-cf7d57bc9bde" providerId="ADAL" clId="{3BC7C5BB-1958-457D-8640-08CF55182383}" dt="2023-11-08T10:24:19.120" v="7" actId="47"/>
        <pc:sldMkLst>
          <pc:docMk/>
          <pc:sldMk cId="4078793881" sldId="2305"/>
        </pc:sldMkLst>
      </pc:sldChg>
      <pc:sldChg chg="del">
        <pc:chgData name="Sibel Dbila" userId="1765302f-32af-40e2-85b4-cf7d57bc9bde" providerId="ADAL" clId="{3BC7C5BB-1958-457D-8640-08CF55182383}" dt="2023-11-08T10:24:16.877" v="2" actId="47"/>
        <pc:sldMkLst>
          <pc:docMk/>
          <pc:sldMk cId="4012743386" sldId="2306"/>
        </pc:sldMkLst>
      </pc:sldChg>
      <pc:sldMasterChg chg="del delSldLayout">
        <pc:chgData name="Sibel Dbila" userId="1765302f-32af-40e2-85b4-cf7d57bc9bde" providerId="ADAL" clId="{3BC7C5BB-1958-457D-8640-08CF55182383}" dt="2023-11-08T10:24:19.120" v="7" actId="47"/>
        <pc:sldMasterMkLst>
          <pc:docMk/>
          <pc:sldMasterMk cId="512590119" sldId="2147483697"/>
        </pc:sldMasterMkLst>
        <pc:sldLayoutChg chg="del">
          <pc:chgData name="Sibel Dbila" userId="1765302f-32af-40e2-85b4-cf7d57bc9bde" providerId="ADAL" clId="{3BC7C5BB-1958-457D-8640-08CF55182383}" dt="2023-11-08T10:24:19.120" v="7" actId="47"/>
          <pc:sldLayoutMkLst>
            <pc:docMk/>
            <pc:sldMasterMk cId="512590119" sldId="2147483697"/>
            <pc:sldLayoutMk cId="1533196289" sldId="2147483698"/>
          </pc:sldLayoutMkLst>
        </pc:sldLayoutChg>
        <pc:sldLayoutChg chg="del">
          <pc:chgData name="Sibel Dbila" userId="1765302f-32af-40e2-85b4-cf7d57bc9bde" providerId="ADAL" clId="{3BC7C5BB-1958-457D-8640-08CF55182383}" dt="2023-11-08T10:24:19.120" v="7" actId="47"/>
          <pc:sldLayoutMkLst>
            <pc:docMk/>
            <pc:sldMasterMk cId="512590119" sldId="2147483697"/>
            <pc:sldLayoutMk cId="3743695911" sldId="2147483699"/>
          </pc:sldLayoutMkLst>
        </pc:sldLayoutChg>
        <pc:sldLayoutChg chg="del">
          <pc:chgData name="Sibel Dbila" userId="1765302f-32af-40e2-85b4-cf7d57bc9bde" providerId="ADAL" clId="{3BC7C5BB-1958-457D-8640-08CF55182383}" dt="2023-11-08T10:24:19.120" v="7" actId="47"/>
          <pc:sldLayoutMkLst>
            <pc:docMk/>
            <pc:sldMasterMk cId="512590119" sldId="2147483697"/>
            <pc:sldLayoutMk cId="2373519895" sldId="2147483700"/>
          </pc:sldLayoutMkLst>
        </pc:sldLayoutChg>
        <pc:sldLayoutChg chg="del">
          <pc:chgData name="Sibel Dbila" userId="1765302f-32af-40e2-85b4-cf7d57bc9bde" providerId="ADAL" clId="{3BC7C5BB-1958-457D-8640-08CF55182383}" dt="2023-11-08T10:24:19.120" v="7" actId="47"/>
          <pc:sldLayoutMkLst>
            <pc:docMk/>
            <pc:sldMasterMk cId="512590119" sldId="2147483697"/>
            <pc:sldLayoutMk cId="2721777750" sldId="2147483701"/>
          </pc:sldLayoutMkLst>
        </pc:sldLayoutChg>
        <pc:sldLayoutChg chg="del">
          <pc:chgData name="Sibel Dbila" userId="1765302f-32af-40e2-85b4-cf7d57bc9bde" providerId="ADAL" clId="{3BC7C5BB-1958-457D-8640-08CF55182383}" dt="2023-11-08T10:24:19.120" v="7" actId="47"/>
          <pc:sldLayoutMkLst>
            <pc:docMk/>
            <pc:sldMasterMk cId="512590119" sldId="2147483697"/>
            <pc:sldLayoutMk cId="4040771681" sldId="2147483702"/>
          </pc:sldLayoutMkLst>
        </pc:sldLayoutChg>
        <pc:sldLayoutChg chg="del">
          <pc:chgData name="Sibel Dbila" userId="1765302f-32af-40e2-85b4-cf7d57bc9bde" providerId="ADAL" clId="{3BC7C5BB-1958-457D-8640-08CF55182383}" dt="2023-11-08T10:24:19.120" v="7" actId="47"/>
          <pc:sldLayoutMkLst>
            <pc:docMk/>
            <pc:sldMasterMk cId="512590119" sldId="2147483697"/>
            <pc:sldLayoutMk cId="223845951" sldId="2147483703"/>
          </pc:sldLayoutMkLst>
        </pc:sldLayoutChg>
        <pc:sldLayoutChg chg="del">
          <pc:chgData name="Sibel Dbila" userId="1765302f-32af-40e2-85b4-cf7d57bc9bde" providerId="ADAL" clId="{3BC7C5BB-1958-457D-8640-08CF55182383}" dt="2023-11-08T10:24:19.120" v="7" actId="47"/>
          <pc:sldLayoutMkLst>
            <pc:docMk/>
            <pc:sldMasterMk cId="512590119" sldId="2147483697"/>
            <pc:sldLayoutMk cId="4126871371" sldId="2147483704"/>
          </pc:sldLayoutMkLst>
        </pc:sldLayoutChg>
        <pc:sldLayoutChg chg="del">
          <pc:chgData name="Sibel Dbila" userId="1765302f-32af-40e2-85b4-cf7d57bc9bde" providerId="ADAL" clId="{3BC7C5BB-1958-457D-8640-08CF55182383}" dt="2023-11-08T10:24:19.120" v="7" actId="47"/>
          <pc:sldLayoutMkLst>
            <pc:docMk/>
            <pc:sldMasterMk cId="512590119" sldId="2147483697"/>
            <pc:sldLayoutMk cId="1311112482" sldId="2147483705"/>
          </pc:sldLayoutMkLst>
        </pc:sldLayoutChg>
        <pc:sldLayoutChg chg="del">
          <pc:chgData name="Sibel Dbila" userId="1765302f-32af-40e2-85b4-cf7d57bc9bde" providerId="ADAL" clId="{3BC7C5BB-1958-457D-8640-08CF55182383}" dt="2023-11-08T10:24:19.120" v="7" actId="47"/>
          <pc:sldLayoutMkLst>
            <pc:docMk/>
            <pc:sldMasterMk cId="512590119" sldId="2147483697"/>
            <pc:sldLayoutMk cId="2634937962" sldId="2147483706"/>
          </pc:sldLayoutMkLst>
        </pc:sldLayoutChg>
        <pc:sldLayoutChg chg="del">
          <pc:chgData name="Sibel Dbila" userId="1765302f-32af-40e2-85b4-cf7d57bc9bde" providerId="ADAL" clId="{3BC7C5BB-1958-457D-8640-08CF55182383}" dt="2023-11-08T10:24:19.120" v="7" actId="47"/>
          <pc:sldLayoutMkLst>
            <pc:docMk/>
            <pc:sldMasterMk cId="512590119" sldId="2147483697"/>
            <pc:sldLayoutMk cId="2694123634" sldId="2147483707"/>
          </pc:sldLayoutMkLst>
        </pc:sldLayoutChg>
        <pc:sldLayoutChg chg="del">
          <pc:chgData name="Sibel Dbila" userId="1765302f-32af-40e2-85b4-cf7d57bc9bde" providerId="ADAL" clId="{3BC7C5BB-1958-457D-8640-08CF55182383}" dt="2023-11-08T10:24:19.120" v="7" actId="47"/>
          <pc:sldLayoutMkLst>
            <pc:docMk/>
            <pc:sldMasterMk cId="512590119" sldId="2147483697"/>
            <pc:sldLayoutMk cId="806299221" sldId="2147483708"/>
          </pc:sldLayoutMkLst>
        </pc:sldLayoutChg>
      </pc:sldMasterChg>
      <pc:sldMasterChg chg="add del addSldLayout delSldLayout">
        <pc:chgData name="Sibel Dbila" userId="1765302f-32af-40e2-85b4-cf7d57bc9bde" providerId="ADAL" clId="{3BC7C5BB-1958-457D-8640-08CF55182383}" dt="2023-11-21T09:22:05.322" v="403" actId="47"/>
        <pc:sldMasterMkLst>
          <pc:docMk/>
          <pc:sldMasterMk cId="4092985767" sldId="2147483745"/>
        </pc:sldMasterMkLst>
        <pc:sldLayoutChg chg="add del">
          <pc:chgData name="Sibel Dbila" userId="1765302f-32af-40e2-85b4-cf7d57bc9bde" providerId="ADAL" clId="{3BC7C5BB-1958-457D-8640-08CF55182383}" dt="2023-11-21T09:22:05.322" v="403" actId="47"/>
          <pc:sldLayoutMkLst>
            <pc:docMk/>
            <pc:sldMasterMk cId="4092985767" sldId="2147483745"/>
            <pc:sldLayoutMk cId="3693698882" sldId="2147483746"/>
          </pc:sldLayoutMkLst>
        </pc:sldLayoutChg>
        <pc:sldLayoutChg chg="del">
          <pc:chgData name="Sibel Dbila" userId="1765302f-32af-40e2-85b4-cf7d57bc9bde" providerId="ADAL" clId="{3BC7C5BB-1958-457D-8640-08CF55182383}" dt="2023-11-21T09:21:53.473" v="376" actId="47"/>
          <pc:sldLayoutMkLst>
            <pc:docMk/>
            <pc:sldMasterMk cId="4092985767" sldId="2147483745"/>
            <pc:sldLayoutMk cId="3595937964" sldId="2147483747"/>
          </pc:sldLayoutMkLst>
        </pc:sldLayoutChg>
        <pc:sldLayoutChg chg="add del">
          <pc:chgData name="Sibel Dbila" userId="1765302f-32af-40e2-85b4-cf7d57bc9bde" providerId="ADAL" clId="{3BC7C5BB-1958-457D-8640-08CF55182383}" dt="2023-11-21T09:22:05.322" v="403" actId="47"/>
          <pc:sldLayoutMkLst>
            <pc:docMk/>
            <pc:sldMasterMk cId="4092985767" sldId="2147483745"/>
            <pc:sldLayoutMk cId="1498173174" sldId="2147483748"/>
          </pc:sldLayoutMkLst>
        </pc:sldLayoutChg>
        <pc:sldLayoutChg chg="add del">
          <pc:chgData name="Sibel Dbila" userId="1765302f-32af-40e2-85b4-cf7d57bc9bde" providerId="ADAL" clId="{3BC7C5BB-1958-457D-8640-08CF55182383}" dt="2023-11-21T09:22:05.322" v="403" actId="47"/>
          <pc:sldLayoutMkLst>
            <pc:docMk/>
            <pc:sldMasterMk cId="4092985767" sldId="2147483745"/>
            <pc:sldLayoutMk cId="546501117" sldId="2147483749"/>
          </pc:sldLayoutMkLst>
        </pc:sldLayoutChg>
        <pc:sldLayoutChg chg="add del">
          <pc:chgData name="Sibel Dbila" userId="1765302f-32af-40e2-85b4-cf7d57bc9bde" providerId="ADAL" clId="{3BC7C5BB-1958-457D-8640-08CF55182383}" dt="2023-11-21T09:22:05.322" v="403" actId="47"/>
          <pc:sldLayoutMkLst>
            <pc:docMk/>
            <pc:sldMasterMk cId="4092985767" sldId="2147483745"/>
            <pc:sldLayoutMk cId="824087620" sldId="2147483750"/>
          </pc:sldLayoutMkLst>
        </pc:sldLayoutChg>
        <pc:sldLayoutChg chg="add del">
          <pc:chgData name="Sibel Dbila" userId="1765302f-32af-40e2-85b4-cf7d57bc9bde" providerId="ADAL" clId="{3BC7C5BB-1958-457D-8640-08CF55182383}" dt="2023-11-21T09:22:05.322" v="403" actId="47"/>
          <pc:sldLayoutMkLst>
            <pc:docMk/>
            <pc:sldMasterMk cId="4092985767" sldId="2147483745"/>
            <pc:sldLayoutMk cId="739440392" sldId="2147483751"/>
          </pc:sldLayoutMkLst>
        </pc:sldLayoutChg>
        <pc:sldLayoutChg chg="add del">
          <pc:chgData name="Sibel Dbila" userId="1765302f-32af-40e2-85b4-cf7d57bc9bde" providerId="ADAL" clId="{3BC7C5BB-1958-457D-8640-08CF55182383}" dt="2023-11-21T09:22:05.322" v="403" actId="47"/>
          <pc:sldLayoutMkLst>
            <pc:docMk/>
            <pc:sldMasterMk cId="4092985767" sldId="2147483745"/>
            <pc:sldLayoutMk cId="2293238208" sldId="2147483752"/>
          </pc:sldLayoutMkLst>
        </pc:sldLayoutChg>
        <pc:sldLayoutChg chg="add del">
          <pc:chgData name="Sibel Dbila" userId="1765302f-32af-40e2-85b4-cf7d57bc9bde" providerId="ADAL" clId="{3BC7C5BB-1958-457D-8640-08CF55182383}" dt="2023-11-21T09:22:05.322" v="403" actId="47"/>
          <pc:sldLayoutMkLst>
            <pc:docMk/>
            <pc:sldMasterMk cId="4092985767" sldId="2147483745"/>
            <pc:sldLayoutMk cId="1401137815" sldId="2147483753"/>
          </pc:sldLayoutMkLst>
        </pc:sldLayoutChg>
        <pc:sldLayoutChg chg="add del">
          <pc:chgData name="Sibel Dbila" userId="1765302f-32af-40e2-85b4-cf7d57bc9bde" providerId="ADAL" clId="{3BC7C5BB-1958-457D-8640-08CF55182383}" dt="2023-11-21T09:22:05.322" v="403" actId="47"/>
          <pc:sldLayoutMkLst>
            <pc:docMk/>
            <pc:sldMasterMk cId="4092985767" sldId="2147483745"/>
            <pc:sldLayoutMk cId="3083790130" sldId="2147483754"/>
          </pc:sldLayoutMkLst>
        </pc:sldLayoutChg>
        <pc:sldLayoutChg chg="add del">
          <pc:chgData name="Sibel Dbila" userId="1765302f-32af-40e2-85b4-cf7d57bc9bde" providerId="ADAL" clId="{3BC7C5BB-1958-457D-8640-08CF55182383}" dt="2023-11-21T09:22:05.322" v="403" actId="47"/>
          <pc:sldLayoutMkLst>
            <pc:docMk/>
            <pc:sldMasterMk cId="4092985767" sldId="2147483745"/>
            <pc:sldLayoutMk cId="1819092970" sldId="2147483755"/>
          </pc:sldLayoutMkLst>
        </pc:sldLayoutChg>
        <pc:sldLayoutChg chg="add del">
          <pc:chgData name="Sibel Dbila" userId="1765302f-32af-40e2-85b4-cf7d57bc9bde" providerId="ADAL" clId="{3BC7C5BB-1958-457D-8640-08CF55182383}" dt="2023-11-21T09:22:05.322" v="403" actId="47"/>
          <pc:sldLayoutMkLst>
            <pc:docMk/>
            <pc:sldMasterMk cId="4092985767" sldId="2147483745"/>
            <pc:sldLayoutMk cId="3930950563" sldId="214748375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9457CA-2C14-4907-8AB4-A0C7A79EC248}" type="datetimeFigureOut">
              <a:rPr lang="en-GB" smtClean="0"/>
              <a:t>22/11/2023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52D7D0-D952-451B-8204-57D2E7C1BE2F}" type="slidenum">
              <a:rPr lang="en-GB" smtClean="0"/>
              <a:t>‹#›</a:t>
            </a:fld>
            <a:endParaRPr lang="en-GB"/>
          </a:p>
        </p:txBody>
      </p:sp>
    </p:spTree>
    <p:extLst>
      <p:ext uri="{BB962C8B-B14F-4D97-AF65-F5344CB8AC3E}">
        <p14:creationId xmlns:p14="http://schemas.microsoft.com/office/powerpoint/2010/main" val="385984212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ma.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82A91-AA65-4D31-850E-EF100B7DB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705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485a8e1c57_0_2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485a8e1c57_0_282:notes"/>
          <p:cNvSpPr txBox="1">
            <a:spLocks noGrp="1"/>
          </p:cNvSpPr>
          <p:nvPr>
            <p:ph type="body" idx="1"/>
          </p:nvPr>
        </p:nvSpPr>
        <p:spPr>
          <a:xfrm>
            <a:off x="1143000" y="4343400"/>
            <a:ext cx="4572000" cy="4114800"/>
          </a:xfrm>
          <a:prstGeom prst="rect">
            <a:avLst/>
          </a:prstGeom>
        </p:spPr>
        <p:txBody>
          <a:bodyPr spcFirstLastPara="1" wrap="square" lIns="91425" tIns="45700" rIns="91425" bIns="45700" anchor="t" anchorCtr="0">
            <a:noAutofit/>
          </a:bodyPr>
          <a:lstStyle/>
          <a:p>
            <a:pPr marL="0" lvl="0" indent="0" algn="l" rtl="0">
              <a:spcBef>
                <a:spcPts val="300"/>
              </a:spcBef>
              <a:spcAft>
                <a:spcPts val="0"/>
              </a:spcAft>
              <a:buNone/>
            </a:pPr>
            <a:r>
              <a:rPr lang="en-US"/>
              <a:t>- First, </a:t>
            </a:r>
            <a:r>
              <a:rPr lang="en-US" b="1"/>
              <a:t>simplify</a:t>
            </a:r>
            <a:r>
              <a:rPr lang="en-US"/>
              <a:t> What SEO is &amp; what it involves,</a:t>
            </a:r>
            <a:br>
              <a:rPr lang="en-US"/>
            </a:br>
            <a:r>
              <a:rPr lang="en-US"/>
              <a:t>- Second, </a:t>
            </a:r>
            <a:r>
              <a:rPr lang="en-US" b="1"/>
              <a:t>give you</a:t>
            </a:r>
            <a:r>
              <a:rPr lang="en-US"/>
              <a:t> a 5-step actionable process that you can use to optimise your own site </a:t>
            </a:r>
            <a:br>
              <a:rPr lang="en-US"/>
            </a:br>
            <a:r>
              <a:rPr lang="en-US"/>
              <a:t>- Third, </a:t>
            </a:r>
            <a:r>
              <a:rPr lang="en-US" b="1"/>
              <a:t>share</a:t>
            </a:r>
            <a:r>
              <a:rPr lang="en-US"/>
              <a:t> a real World SEO case study to show you the potential of SEO</a:t>
            </a:r>
            <a:endParaRPr/>
          </a:p>
          <a:p>
            <a:pPr marL="0" lvl="0" indent="0" algn="l" rtl="0">
              <a:spcBef>
                <a:spcPts val="300"/>
              </a:spcBef>
              <a:spcAft>
                <a:spcPts val="0"/>
              </a:spcAft>
              <a:buClr>
                <a:schemeClr val="dk1"/>
              </a:buClr>
              <a:buSzPts val="1000"/>
              <a:buFont typeface="Arial"/>
              <a:buNone/>
            </a:pPr>
            <a:r>
              <a:rPr lang="en-US"/>
              <a:t>- In the end, there are some free giveaways that I hope you’ll find useful</a:t>
            </a:r>
            <a:br>
              <a:rPr lang="en-US"/>
            </a:br>
            <a:endParaRPr sz="1100"/>
          </a:p>
        </p:txBody>
      </p:sp>
      <p:sp>
        <p:nvSpPr>
          <p:cNvPr id="74" name="Google Shape;74;g1485a8e1c57_0_282:notes"/>
          <p:cNvSpPr txBox="1">
            <a:spLocks noGrp="1"/>
          </p:cNvSpPr>
          <p:nvPr>
            <p:ph type="sldNum" idx="12"/>
          </p:nvPr>
        </p:nvSpPr>
        <p:spPr>
          <a:xfrm>
            <a:off x="3835449" y="860054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4899b86e00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g14899b86e00_0_28:notes"/>
          <p:cNvSpPr txBox="1">
            <a:spLocks noGrp="1"/>
          </p:cNvSpPr>
          <p:nvPr>
            <p:ph type="body" idx="1"/>
          </p:nvPr>
        </p:nvSpPr>
        <p:spPr>
          <a:xfrm>
            <a:off x="1143000" y="4343400"/>
            <a:ext cx="4648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latin typeface="Calibri"/>
                <a:ea typeface="Calibri"/>
                <a:cs typeface="Calibri"/>
                <a:sym typeface="Calibri"/>
              </a:rPr>
              <a:t>I’m the Founder of Digital Chakra, a Birmingham based SEO Company. We’re focused on helping D2C ecommerce Brands, attract more traffic and sales online, through SEO. </a:t>
            </a:r>
            <a:br>
              <a:rPr lang="en-US" sz="1200">
                <a:latin typeface="Calibri"/>
                <a:ea typeface="Calibri"/>
                <a:cs typeface="Calibri"/>
                <a:sym typeface="Calibri"/>
              </a:rPr>
            </a:br>
            <a:br>
              <a:rPr lang="en-US" sz="1200">
                <a:latin typeface="Calibri"/>
                <a:ea typeface="Calibri"/>
                <a:cs typeface="Calibri"/>
                <a:sym typeface="Calibri"/>
              </a:rPr>
            </a:br>
            <a:r>
              <a:rPr lang="en-US" sz="1200">
                <a:latin typeface="Calibri"/>
                <a:ea typeface="Calibri"/>
                <a:cs typeface="Calibri"/>
                <a:sym typeface="Calibri"/>
              </a:rPr>
              <a:t>I’m a Top LinkedIn Search Engine Optimisation Voice, a Google For Entrepreneurs awardee, and have been featured in some leading international publications.</a:t>
            </a:r>
            <a:endParaRPr/>
          </a:p>
        </p:txBody>
      </p:sp>
      <p:sp>
        <p:nvSpPr>
          <p:cNvPr id="82" name="Google Shape;82;g14899b86e00_0_28: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g14899b86e00_0_28:notes"/>
          <p:cNvSpPr txBox="1">
            <a:spLocks noGrp="1"/>
          </p:cNvSpPr>
          <p:nvPr>
            <p:ph type="dt" idx="10"/>
          </p:nvPr>
        </p:nvSpPr>
        <p:spPr>
          <a:xfrm>
            <a:off x="2580968" y="84670"/>
            <a:ext cx="42264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g14899b86e00_0_28: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g14899b86e00_0_28: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946672c86f_0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2946672c86f_0_90:notes"/>
          <p:cNvSpPr txBox="1">
            <a:spLocks noGrp="1"/>
          </p:cNvSpPr>
          <p:nvPr>
            <p:ph type="body" idx="1"/>
          </p:nvPr>
        </p:nvSpPr>
        <p:spPr>
          <a:xfrm>
            <a:off x="1143000" y="4343400"/>
            <a:ext cx="4648200" cy="41148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300"/>
              </a:spcBef>
              <a:spcAft>
                <a:spcPts val="0"/>
              </a:spcAft>
              <a:buNone/>
            </a:pPr>
            <a:r>
              <a:rPr lang="en-US"/>
              <a:t>I wanted to open up the presentation with a short quiz, and would invite your participation:</a:t>
            </a:r>
            <a:br>
              <a:rPr lang="en-US"/>
            </a:br>
            <a:br>
              <a:rPr lang="en-US"/>
            </a:br>
            <a:r>
              <a:rPr lang="en-US"/>
              <a:t>When doing a web search, how does Google decide which results to show first?</a:t>
            </a:r>
            <a:endParaRPr/>
          </a:p>
        </p:txBody>
      </p:sp>
      <p:sp>
        <p:nvSpPr>
          <p:cNvPr id="100" name="Google Shape;100;g2946672c86f_0_90: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g2946672c86f_0_90:notes"/>
          <p:cNvSpPr txBox="1">
            <a:spLocks noGrp="1"/>
          </p:cNvSpPr>
          <p:nvPr>
            <p:ph type="dt" idx="10"/>
          </p:nvPr>
        </p:nvSpPr>
        <p:spPr>
          <a:xfrm>
            <a:off x="2580968" y="84670"/>
            <a:ext cx="42264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g2946672c86f_0_90: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g2946672c86f_0_90: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946672c86f_0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g2946672c86f_0_110:notes"/>
          <p:cNvSpPr txBox="1">
            <a:spLocks noGrp="1"/>
          </p:cNvSpPr>
          <p:nvPr>
            <p:ph type="body" idx="1"/>
          </p:nvPr>
        </p:nvSpPr>
        <p:spPr>
          <a:xfrm>
            <a:off x="1143000" y="4343400"/>
            <a:ext cx="4648200" cy="41148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300"/>
              </a:spcBef>
              <a:spcAft>
                <a:spcPts val="0"/>
              </a:spcAft>
              <a:buNone/>
            </a:pPr>
            <a:r>
              <a:rPr lang="en-US" sz="1200"/>
              <a:t>Based on a Research Survey, when this question was posed to 394 Small Business Owners,</a:t>
            </a:r>
            <a:r>
              <a:rPr lang="en-US" sz="1200" b="1"/>
              <a:t> only 26% believed </a:t>
            </a:r>
            <a:r>
              <a:rPr lang="en-US" sz="1200"/>
              <a:t>they had a good or expert level understanding. Which means 74%, a large majority had a limited understanding of </a:t>
            </a:r>
            <a:r>
              <a:rPr lang="en-US" sz="1200" b="1"/>
              <a:t>what it takes to rank high in search engines</a:t>
            </a:r>
            <a:r>
              <a:rPr lang="en-US" sz="1200"/>
              <a:t>. Even though Google has been around for 20 years, its surprising how many Businesses don’t fully understand or leverage the power of SEO in their Marketing.</a:t>
            </a:r>
            <a:endParaRPr sz="1200"/>
          </a:p>
        </p:txBody>
      </p:sp>
      <p:sp>
        <p:nvSpPr>
          <p:cNvPr id="111" name="Google Shape;111;g2946672c86f_0_110: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g2946672c86f_0_110:notes"/>
          <p:cNvSpPr txBox="1">
            <a:spLocks noGrp="1"/>
          </p:cNvSpPr>
          <p:nvPr>
            <p:ph type="dt" idx="10"/>
          </p:nvPr>
        </p:nvSpPr>
        <p:spPr>
          <a:xfrm>
            <a:off x="2580968" y="84670"/>
            <a:ext cx="42264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g2946672c86f_0_110: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g2946672c86f_0_110: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485a8e1c57_0_3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1485a8e1c57_0_338:notes"/>
          <p:cNvSpPr txBox="1">
            <a:spLocks noGrp="1"/>
          </p:cNvSpPr>
          <p:nvPr>
            <p:ph type="body" idx="1"/>
          </p:nvPr>
        </p:nvSpPr>
        <p:spPr>
          <a:xfrm>
            <a:off x="1143000" y="4343400"/>
            <a:ext cx="4648200" cy="4114800"/>
          </a:xfrm>
          <a:prstGeom prst="rect">
            <a:avLst/>
          </a:prstGeom>
          <a:noFill/>
          <a:ln>
            <a:noFill/>
          </a:ln>
        </p:spPr>
        <p:txBody>
          <a:bodyPr spcFirstLastPara="1" wrap="square" lIns="91425" tIns="45700" rIns="91425" bIns="45700" anchor="t" anchorCtr="0">
            <a:noAutofit/>
          </a:bodyPr>
          <a:lstStyle/>
          <a:p>
            <a:pPr marL="114300" lvl="0" indent="0" algn="l" rtl="0">
              <a:lnSpc>
                <a:spcPct val="100000"/>
              </a:lnSpc>
              <a:spcBef>
                <a:spcPts val="0"/>
              </a:spcBef>
              <a:spcAft>
                <a:spcPts val="0"/>
              </a:spcAft>
              <a:buNone/>
            </a:pPr>
            <a:r>
              <a:rPr lang="en-US"/>
              <a:t>So, let’s find out exactly how search works - straight from Google.</a:t>
            </a:r>
            <a:endParaRPr/>
          </a:p>
        </p:txBody>
      </p:sp>
      <p:sp>
        <p:nvSpPr>
          <p:cNvPr id="124" name="Google Shape;124;g1485a8e1c57_0_338: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g1485a8e1c57_0_338:notes"/>
          <p:cNvSpPr txBox="1">
            <a:spLocks noGrp="1"/>
          </p:cNvSpPr>
          <p:nvPr>
            <p:ph type="dt" idx="10"/>
          </p:nvPr>
        </p:nvSpPr>
        <p:spPr>
          <a:xfrm>
            <a:off x="2580968" y="84670"/>
            <a:ext cx="42264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g1485a8e1c57_0_338: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g1485a8e1c57_0_338: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946672c86f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2946672c86f_0_81:notes"/>
          <p:cNvSpPr txBox="1">
            <a:spLocks noGrp="1"/>
          </p:cNvSpPr>
          <p:nvPr>
            <p:ph type="body" idx="1"/>
          </p:nvPr>
        </p:nvSpPr>
        <p:spPr>
          <a:xfrm>
            <a:off x="1143000" y="4343400"/>
            <a:ext cx="4648200" cy="4114800"/>
          </a:xfrm>
          <a:prstGeom prst="rect">
            <a:avLst/>
          </a:prstGeom>
          <a:noFill/>
          <a:ln>
            <a:noFill/>
          </a:ln>
        </p:spPr>
        <p:txBody>
          <a:bodyPr spcFirstLastPara="1" wrap="square" lIns="91425" tIns="45700" rIns="91425" bIns="45700" anchor="t" anchorCtr="0">
            <a:noAutofit/>
          </a:bodyPr>
          <a:lstStyle/>
          <a:p>
            <a:pPr marL="114300" lvl="0" indent="-114300" algn="l" rtl="0">
              <a:lnSpc>
                <a:spcPct val="100000"/>
              </a:lnSpc>
              <a:spcBef>
                <a:spcPts val="0"/>
              </a:spcBef>
              <a:spcAft>
                <a:spcPts val="0"/>
              </a:spcAft>
              <a:buSzPts val="1000"/>
              <a:buChar char="•"/>
            </a:pPr>
            <a:r>
              <a:rPr lang="en-US"/>
              <a:t>Definition</a:t>
            </a:r>
            <a:endParaRPr/>
          </a:p>
          <a:p>
            <a:pPr marL="114300" lvl="0" indent="-114300" algn="l" rtl="0">
              <a:lnSpc>
                <a:spcPct val="100000"/>
              </a:lnSpc>
              <a:spcBef>
                <a:spcPts val="0"/>
              </a:spcBef>
              <a:spcAft>
                <a:spcPts val="0"/>
              </a:spcAft>
              <a:buSzPts val="1000"/>
              <a:buChar char="•"/>
            </a:pPr>
            <a:r>
              <a:rPr lang="en-US"/>
              <a:t>I want to emphasise the fact that</a:t>
            </a:r>
            <a:r>
              <a:rPr lang="en-US" b="1"/>
              <a:t> SEO is a Process</a:t>
            </a:r>
            <a:r>
              <a:rPr lang="en-US"/>
              <a:t>:It is a </a:t>
            </a:r>
            <a:r>
              <a:rPr lang="en-US" b="1"/>
              <a:t>long term investment</a:t>
            </a:r>
            <a:r>
              <a:rPr lang="en-US"/>
              <a:t> into your Brand’s online presence and takes time and consistent effort. </a:t>
            </a:r>
            <a:endParaRPr/>
          </a:p>
          <a:p>
            <a:pPr marL="114300" lvl="0" indent="-114300" algn="l" rtl="0">
              <a:lnSpc>
                <a:spcPct val="100000"/>
              </a:lnSpc>
              <a:spcBef>
                <a:spcPts val="0"/>
              </a:spcBef>
              <a:spcAft>
                <a:spcPts val="0"/>
              </a:spcAft>
              <a:buSzPts val="1000"/>
              <a:buChar char="•"/>
            </a:pPr>
            <a:r>
              <a:rPr lang="en-US"/>
              <a:t>SEO is done By Making Consistent Improvements To 3 areas: a Site’s Design, content &amp; Link Structure</a:t>
            </a:r>
            <a:endParaRPr/>
          </a:p>
          <a:p>
            <a:pPr marL="114300" lvl="0" indent="0" algn="l" rtl="0">
              <a:lnSpc>
                <a:spcPct val="100000"/>
              </a:lnSpc>
              <a:spcBef>
                <a:spcPts val="0"/>
              </a:spcBef>
              <a:spcAft>
                <a:spcPts val="0"/>
              </a:spcAft>
              <a:buNone/>
            </a:pPr>
            <a:endParaRPr/>
          </a:p>
          <a:p>
            <a:pPr marL="0" lvl="0" indent="0" algn="l" rtl="0">
              <a:spcBef>
                <a:spcPts val="300"/>
              </a:spcBef>
              <a:spcAft>
                <a:spcPts val="0"/>
              </a:spcAft>
              <a:buNone/>
            </a:pPr>
            <a:br>
              <a:rPr lang="en-US"/>
            </a:br>
            <a:endParaRPr/>
          </a:p>
          <a:p>
            <a:pPr marL="0" lvl="0" indent="0" algn="l" rtl="0">
              <a:spcBef>
                <a:spcPts val="300"/>
              </a:spcBef>
              <a:spcAft>
                <a:spcPts val="0"/>
              </a:spcAft>
              <a:buNone/>
            </a:pPr>
            <a:endParaRPr/>
          </a:p>
        </p:txBody>
      </p:sp>
      <p:sp>
        <p:nvSpPr>
          <p:cNvPr id="136" name="Google Shape;136;g2946672c86f_0_81: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g2946672c86f_0_81:notes"/>
          <p:cNvSpPr txBox="1">
            <a:spLocks noGrp="1"/>
          </p:cNvSpPr>
          <p:nvPr>
            <p:ph type="dt" idx="10"/>
          </p:nvPr>
        </p:nvSpPr>
        <p:spPr>
          <a:xfrm>
            <a:off x="2580968" y="84670"/>
            <a:ext cx="42264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g2946672c86f_0_81: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g2946672c86f_0_81: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3:notes"/>
          <p:cNvSpPr txBox="1">
            <a:spLocks noGrp="1"/>
          </p:cNvSpPr>
          <p:nvPr>
            <p:ph type="body" idx="1"/>
          </p:nvPr>
        </p:nvSpPr>
        <p:spPr>
          <a:xfrm>
            <a:off x="1143000" y="4343400"/>
            <a:ext cx="4648200" cy="4114800"/>
          </a:xfrm>
          <a:prstGeom prst="rect">
            <a:avLst/>
          </a:prstGeom>
          <a:noFill/>
          <a:ln>
            <a:noFill/>
          </a:ln>
        </p:spPr>
        <p:txBody>
          <a:bodyPr spcFirstLastPara="1" wrap="square" lIns="91425" tIns="45700" rIns="91425" bIns="45700" anchor="t" anchorCtr="0">
            <a:noAutofit/>
          </a:bodyPr>
          <a:lstStyle/>
          <a:p>
            <a:pPr marL="114300" lvl="0" indent="-114300" algn="l" rtl="0">
              <a:lnSpc>
                <a:spcPct val="110000"/>
              </a:lnSpc>
              <a:spcBef>
                <a:spcPts val="300"/>
              </a:spcBef>
              <a:spcAft>
                <a:spcPts val="0"/>
              </a:spcAft>
              <a:buSzPts val="1000"/>
              <a:buChar char="•"/>
            </a:pPr>
            <a:r>
              <a:rPr lang="en-US"/>
              <a:t>Why should you invest in SEO?</a:t>
            </a:r>
            <a:br>
              <a:rPr lang="en-US"/>
            </a:br>
            <a:endParaRPr/>
          </a:p>
          <a:p>
            <a:pPr marL="114300" lvl="0" indent="-114300" algn="l" rtl="0">
              <a:lnSpc>
                <a:spcPct val="110000"/>
              </a:lnSpc>
              <a:spcBef>
                <a:spcPts val="0"/>
              </a:spcBef>
              <a:spcAft>
                <a:spcPts val="0"/>
              </a:spcAft>
              <a:buSzPts val="1000"/>
              <a:buChar char="•"/>
            </a:pPr>
            <a:r>
              <a:rPr lang="en-US"/>
              <a:t>Well, Search has become the default gateway for everything we do online, and with the explosion of devices -there’s no end to when and where we can search.</a:t>
            </a:r>
            <a:endParaRPr/>
          </a:p>
          <a:p>
            <a:pPr marL="114300" lvl="0" indent="-114300" algn="l" rtl="0">
              <a:lnSpc>
                <a:spcPct val="110000"/>
              </a:lnSpc>
              <a:spcBef>
                <a:spcPts val="0"/>
              </a:spcBef>
              <a:spcAft>
                <a:spcPts val="0"/>
              </a:spcAft>
              <a:buSzPts val="1000"/>
              <a:buChar char="•"/>
            </a:pPr>
            <a:r>
              <a:rPr lang="en-US"/>
              <a:t>Whether someone wants to eat, buy, study, get somewhere or seek information - Google is where they go. If your Business is not visible in search, it is difficult for your target customers to find you. </a:t>
            </a:r>
            <a:br>
              <a:rPr lang="en-US"/>
            </a:br>
            <a:br>
              <a:rPr lang="en-US"/>
            </a:br>
            <a:endParaRPr/>
          </a:p>
        </p:txBody>
      </p:sp>
      <p:sp>
        <p:nvSpPr>
          <p:cNvPr id="152" name="Google Shape;152;p3: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notes"/>
          <p:cNvSpPr txBox="1">
            <a:spLocks noGrp="1"/>
          </p:cNvSpPr>
          <p:nvPr>
            <p:ph type="dt" idx="10"/>
          </p:nvPr>
        </p:nvSpPr>
        <p:spPr>
          <a:xfrm>
            <a:off x="2580968" y="84670"/>
            <a:ext cx="4226281"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485a8e1c57_0_4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1485a8e1c57_0_429:notes"/>
          <p:cNvSpPr txBox="1">
            <a:spLocks noGrp="1"/>
          </p:cNvSpPr>
          <p:nvPr>
            <p:ph type="body" idx="1"/>
          </p:nvPr>
        </p:nvSpPr>
        <p:spPr>
          <a:xfrm>
            <a:off x="1143000" y="4343400"/>
            <a:ext cx="4572000" cy="4114800"/>
          </a:xfrm>
          <a:prstGeom prst="rect">
            <a:avLst/>
          </a:prstGeom>
          <a:noFill/>
          <a:ln>
            <a:noFill/>
          </a:ln>
        </p:spPr>
        <p:txBody>
          <a:bodyPr spcFirstLastPara="1" wrap="square" lIns="91425" tIns="45700" rIns="91425" bIns="45700" anchor="t" anchorCtr="0">
            <a:noAutofit/>
          </a:bodyPr>
          <a:lstStyle/>
          <a:p>
            <a:pPr marL="114300" lvl="0" indent="0" algn="l" rtl="0">
              <a:spcBef>
                <a:spcPts val="300"/>
              </a:spcBef>
              <a:spcAft>
                <a:spcPts val="0"/>
              </a:spcAft>
              <a:buNone/>
            </a:pPr>
            <a:endParaRPr/>
          </a:p>
          <a:p>
            <a:pPr marL="0" lvl="0" indent="0" algn="l" rtl="0">
              <a:lnSpc>
                <a:spcPct val="110000"/>
              </a:lnSpc>
              <a:spcBef>
                <a:spcPts val="300"/>
              </a:spcBef>
              <a:spcAft>
                <a:spcPts val="0"/>
              </a:spcAft>
              <a:buNone/>
            </a:pPr>
            <a:r>
              <a:rPr lang="en-US"/>
              <a:t>This brings us to the 5 step process to optimise your Site.</a:t>
            </a:r>
            <a:endParaRPr/>
          </a:p>
        </p:txBody>
      </p:sp>
      <p:sp>
        <p:nvSpPr>
          <p:cNvPr id="170" name="Google Shape;170;g1485a8e1c57_0_429: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g1485a8e1c57_0_429:notes"/>
          <p:cNvSpPr txBox="1">
            <a:spLocks noGrp="1"/>
          </p:cNvSpPr>
          <p:nvPr>
            <p:ph type="dt" idx="10"/>
          </p:nvPr>
        </p:nvSpPr>
        <p:spPr>
          <a:xfrm>
            <a:off x="2580968" y="84670"/>
            <a:ext cx="42264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g1485a8e1c57_0_429: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g1485a8e1c57_0_429: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485a8e1c57_0_3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1485a8e1c57_0_361:notes"/>
          <p:cNvSpPr txBox="1">
            <a:spLocks noGrp="1"/>
          </p:cNvSpPr>
          <p:nvPr>
            <p:ph type="body" idx="1"/>
          </p:nvPr>
        </p:nvSpPr>
        <p:spPr>
          <a:xfrm>
            <a:off x="1143000" y="4343400"/>
            <a:ext cx="4648200" cy="4114800"/>
          </a:xfrm>
          <a:prstGeom prst="rect">
            <a:avLst/>
          </a:prstGeom>
          <a:noFill/>
          <a:ln>
            <a:noFill/>
          </a:ln>
        </p:spPr>
        <p:txBody>
          <a:bodyPr spcFirstLastPara="1" wrap="square" lIns="91425" tIns="45700" rIns="91425" bIns="45700" anchor="t" anchorCtr="0">
            <a:noAutofit/>
          </a:bodyPr>
          <a:lstStyle/>
          <a:p>
            <a:pPr marL="457200" lvl="0" indent="-292100" algn="l" rtl="0">
              <a:lnSpc>
                <a:spcPct val="110000"/>
              </a:lnSpc>
              <a:spcBef>
                <a:spcPts val="300"/>
              </a:spcBef>
              <a:spcAft>
                <a:spcPts val="0"/>
              </a:spcAft>
              <a:buSzPts val="1000"/>
              <a:buAutoNum type="arabicPeriod"/>
            </a:pPr>
            <a:r>
              <a:rPr lang="en-US"/>
              <a:t>The 1st step is to find keywords</a:t>
            </a:r>
            <a:endParaRPr/>
          </a:p>
          <a:p>
            <a:pPr marL="457200" lvl="0" indent="-292100" algn="l" rtl="0">
              <a:lnSpc>
                <a:spcPct val="110000"/>
              </a:lnSpc>
              <a:spcBef>
                <a:spcPts val="0"/>
              </a:spcBef>
              <a:spcAft>
                <a:spcPts val="0"/>
              </a:spcAft>
              <a:buSzPts val="1000"/>
              <a:buAutoNum type="arabicPeriod"/>
            </a:pPr>
            <a:r>
              <a:rPr lang="en-US"/>
              <a:t>SEO is all about keywords. The basic principle is to get discovered for keywords your customers search for. There are lots of ways to find keywords but the easiest one is to use Google Autocomplete. All you have to do is go to Google and type your main business keyword </a:t>
            </a:r>
            <a:endParaRPr/>
          </a:p>
          <a:p>
            <a:pPr marL="457200" lvl="0" indent="-292100" algn="l" rtl="0">
              <a:lnSpc>
                <a:spcPct val="110000"/>
              </a:lnSpc>
              <a:spcBef>
                <a:spcPts val="0"/>
              </a:spcBef>
              <a:spcAft>
                <a:spcPts val="0"/>
              </a:spcAft>
              <a:buSzPts val="1000"/>
              <a:buAutoNum type="arabicPeriod"/>
            </a:pPr>
            <a:r>
              <a:rPr lang="en-US"/>
              <a:t>Google Autocomplete is great for 2 reasons: </a:t>
            </a:r>
            <a:br>
              <a:rPr lang="en-US"/>
            </a:br>
            <a:br>
              <a:rPr lang="en-US"/>
            </a:br>
            <a:r>
              <a:rPr lang="en-US"/>
              <a:t>- First, It give you a good idea about the type of searches happening for your niche</a:t>
            </a:r>
            <a:br>
              <a:rPr lang="en-US"/>
            </a:br>
            <a:r>
              <a:rPr lang="en-US"/>
              <a:t>- Second, These keywords are long phrases that are much less competitive than what most people go after, and </a:t>
            </a:r>
            <a:endParaRPr/>
          </a:p>
          <a:p>
            <a:pPr marL="0" lvl="0" indent="0" algn="l" rtl="0">
              <a:lnSpc>
                <a:spcPct val="110000"/>
              </a:lnSpc>
              <a:spcBef>
                <a:spcPts val="300"/>
              </a:spcBef>
              <a:spcAft>
                <a:spcPts val="0"/>
              </a:spcAft>
              <a:buNone/>
            </a:pPr>
            <a:endParaRPr/>
          </a:p>
          <a:p>
            <a:pPr marL="0" lvl="0" indent="0" algn="l" rtl="0">
              <a:lnSpc>
                <a:spcPct val="110000"/>
              </a:lnSpc>
              <a:spcBef>
                <a:spcPts val="300"/>
              </a:spcBef>
              <a:spcAft>
                <a:spcPts val="0"/>
              </a:spcAft>
              <a:buNone/>
            </a:pPr>
            <a:br>
              <a:rPr lang="en-US"/>
            </a:br>
            <a:br>
              <a:rPr lang="en-US"/>
            </a:br>
            <a:endParaRPr/>
          </a:p>
        </p:txBody>
      </p:sp>
      <p:sp>
        <p:nvSpPr>
          <p:cNvPr id="179" name="Google Shape;179;g1485a8e1c57_0_361: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g1485a8e1c57_0_361:notes"/>
          <p:cNvSpPr txBox="1">
            <a:spLocks noGrp="1"/>
          </p:cNvSpPr>
          <p:nvPr>
            <p:ph type="dt" idx="10"/>
          </p:nvPr>
        </p:nvSpPr>
        <p:spPr>
          <a:xfrm>
            <a:off x="2580968" y="84670"/>
            <a:ext cx="42264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g1485a8e1c57_0_361: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g1485a8e1c57_0_361: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96971c4bcb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296971c4bcb_0_15:notes"/>
          <p:cNvSpPr txBox="1">
            <a:spLocks noGrp="1"/>
          </p:cNvSpPr>
          <p:nvPr>
            <p:ph type="body" idx="1"/>
          </p:nvPr>
        </p:nvSpPr>
        <p:spPr>
          <a:xfrm>
            <a:off x="1143000" y="4343400"/>
            <a:ext cx="4648200" cy="41148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300"/>
              </a:spcBef>
              <a:spcAft>
                <a:spcPts val="0"/>
              </a:spcAft>
              <a:buNone/>
            </a:pPr>
            <a:r>
              <a:rPr lang="en-US"/>
              <a:t>Next, you want to optimise your pages using the keywords you’ve discovered. This process is called On-Page SEO and I want you to remember a few basic things to get started:</a:t>
            </a:r>
            <a:endParaRPr/>
          </a:p>
          <a:p>
            <a:pPr marL="457200" lvl="0" indent="-292100" algn="l" rtl="0">
              <a:lnSpc>
                <a:spcPct val="110000"/>
              </a:lnSpc>
              <a:spcBef>
                <a:spcPts val="300"/>
              </a:spcBef>
              <a:spcAft>
                <a:spcPts val="0"/>
              </a:spcAft>
              <a:buSzPts val="1000"/>
              <a:buChar char="-"/>
            </a:pPr>
            <a:r>
              <a:rPr lang="en-US"/>
              <a:t>Use the keywords in your page Title</a:t>
            </a:r>
            <a:endParaRPr/>
          </a:p>
          <a:p>
            <a:pPr marL="457200" lvl="0" indent="-292100" algn="l" rtl="0">
              <a:lnSpc>
                <a:spcPct val="110000"/>
              </a:lnSpc>
              <a:spcBef>
                <a:spcPts val="0"/>
              </a:spcBef>
              <a:spcAft>
                <a:spcPts val="0"/>
              </a:spcAft>
              <a:buSzPts val="1000"/>
              <a:buChar char="-"/>
            </a:pPr>
            <a:r>
              <a:rPr lang="en-US"/>
              <a:t>Headings</a:t>
            </a:r>
            <a:endParaRPr/>
          </a:p>
          <a:p>
            <a:pPr marL="457200" lvl="0" indent="-292100" algn="l" rtl="0">
              <a:lnSpc>
                <a:spcPct val="110000"/>
              </a:lnSpc>
              <a:spcBef>
                <a:spcPts val="0"/>
              </a:spcBef>
              <a:spcAft>
                <a:spcPts val="0"/>
              </a:spcAft>
              <a:buSzPts val="1000"/>
              <a:buChar char="-"/>
            </a:pPr>
            <a:r>
              <a:rPr lang="en-US"/>
              <a:t>Within the first 100 words or so</a:t>
            </a:r>
            <a:endParaRPr/>
          </a:p>
          <a:p>
            <a:pPr marL="0" lvl="0" indent="0" algn="l" rtl="0">
              <a:lnSpc>
                <a:spcPct val="110000"/>
              </a:lnSpc>
              <a:spcBef>
                <a:spcPts val="300"/>
              </a:spcBef>
              <a:spcAft>
                <a:spcPts val="0"/>
              </a:spcAft>
              <a:buNone/>
            </a:pPr>
            <a:br>
              <a:rPr lang="en-US"/>
            </a:br>
            <a:r>
              <a:rPr lang="en-US"/>
              <a:t>This helps the Google algorithms understand that your page is about that topic. </a:t>
            </a:r>
            <a:endParaRPr/>
          </a:p>
        </p:txBody>
      </p:sp>
      <p:sp>
        <p:nvSpPr>
          <p:cNvPr id="189" name="Google Shape;189;g296971c4bcb_0_15: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g296971c4bcb_0_15:notes"/>
          <p:cNvSpPr txBox="1">
            <a:spLocks noGrp="1"/>
          </p:cNvSpPr>
          <p:nvPr>
            <p:ph type="dt" idx="10"/>
          </p:nvPr>
        </p:nvSpPr>
        <p:spPr>
          <a:xfrm>
            <a:off x="2580968" y="84670"/>
            <a:ext cx="42264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g296971c4bcb_0_15: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g296971c4bcb_0_15: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E475D"/>
                </a:solidFill>
                <a:effectLst/>
                <a:latin typeface="inherit"/>
              </a:rPr>
              <a:t>While Facebook is the most popular social media platform for people over the age of 25, Instagram, TikTok, and YouTube are the most popular among ages 18-24.</a:t>
            </a:r>
            <a:br>
              <a:rPr lang="en-GB" b="0" i="0" dirty="0">
                <a:solidFill>
                  <a:srgbClr val="2E475D"/>
                </a:solidFill>
                <a:effectLst/>
                <a:latin typeface="inherit"/>
              </a:rPr>
            </a:br>
            <a:r>
              <a:rPr lang="en-GB" b="0" i="0" dirty="0">
                <a:solidFill>
                  <a:srgbClr val="2E475D"/>
                </a:solidFill>
                <a:effectLst/>
                <a:latin typeface="inherit"/>
              </a:rPr>
              <a:t>Social platforms need to </a:t>
            </a:r>
            <a:r>
              <a:rPr lang="en-GB" b="0" i="0" dirty="0" err="1">
                <a:solidFill>
                  <a:srgbClr val="2E475D"/>
                </a:solidFill>
                <a:effectLst/>
                <a:latin typeface="inherit"/>
              </a:rPr>
              <a:t>utlise</a:t>
            </a:r>
            <a:r>
              <a:rPr lang="en-GB" b="0" i="0" dirty="0">
                <a:solidFill>
                  <a:srgbClr val="2E475D"/>
                </a:solidFill>
                <a:effectLst/>
                <a:latin typeface="inherit"/>
              </a:rPr>
              <a:t> shorter video formats, currently being embraces by </a:t>
            </a:r>
            <a:r>
              <a:rPr lang="en-GB" b="0" i="0" dirty="0" err="1">
                <a:solidFill>
                  <a:srgbClr val="2E475D"/>
                </a:solidFill>
                <a:effectLst/>
                <a:latin typeface="inherit"/>
              </a:rPr>
              <a:t>youtube</a:t>
            </a:r>
            <a:r>
              <a:rPr lang="en-GB" b="0" i="0" dirty="0">
                <a:solidFill>
                  <a:srgbClr val="2E475D"/>
                </a:solidFill>
                <a:effectLst/>
                <a:latin typeface="inherit"/>
              </a:rPr>
              <a:t> shorts.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E475D"/>
                </a:solidFill>
                <a:effectLst/>
                <a:latin typeface="inherit"/>
              </a:rPr>
              <a:t>Brands can interact with consumers in a short duration. </a:t>
            </a:r>
            <a:r>
              <a:rPr lang="en-GB" b="0" i="0" dirty="0" err="1">
                <a:solidFill>
                  <a:srgbClr val="2E475D"/>
                </a:solidFill>
                <a:effectLst/>
                <a:latin typeface="inherit"/>
              </a:rPr>
              <a:t>BeReal</a:t>
            </a:r>
            <a:r>
              <a:rPr lang="en-GB" b="0" i="0" dirty="0">
                <a:solidFill>
                  <a:srgbClr val="2E475D"/>
                </a:solidFill>
                <a:effectLst/>
                <a:latin typeface="inherit"/>
              </a:rPr>
              <a:t> is the newest contender and is yet to include branded content- something to watch out for in the future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4DCC7A-9DD5-43E1-932D-0584CDBE93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031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96971c4bc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296971c4bcb_0_27:notes"/>
          <p:cNvSpPr txBox="1">
            <a:spLocks noGrp="1"/>
          </p:cNvSpPr>
          <p:nvPr>
            <p:ph type="body" idx="1"/>
          </p:nvPr>
        </p:nvSpPr>
        <p:spPr>
          <a:xfrm>
            <a:off x="1143000" y="4343400"/>
            <a:ext cx="4648200" cy="4114800"/>
          </a:xfrm>
          <a:prstGeom prst="rect">
            <a:avLst/>
          </a:prstGeom>
          <a:noFill/>
          <a:ln>
            <a:noFill/>
          </a:ln>
        </p:spPr>
        <p:txBody>
          <a:bodyPr spcFirstLastPara="1" wrap="square" lIns="91425" tIns="45700" rIns="91425" bIns="45700" anchor="t" anchorCtr="0">
            <a:noAutofit/>
          </a:bodyPr>
          <a:lstStyle/>
          <a:p>
            <a:pPr marL="0" lvl="0" indent="0" algn="l" rtl="0">
              <a:spcBef>
                <a:spcPts val="300"/>
              </a:spcBef>
              <a:spcAft>
                <a:spcPts val="0"/>
              </a:spcAft>
              <a:buClr>
                <a:schemeClr val="dk1"/>
              </a:buClr>
              <a:buSzPts val="1100"/>
              <a:buFont typeface="Arial"/>
              <a:buNone/>
            </a:pPr>
            <a:r>
              <a:rPr lang="en-US"/>
              <a:t>Step 3 is to Optimise your Site for Unique Content, keeping in mind the Searcher’s Intent.</a:t>
            </a:r>
            <a:br>
              <a:rPr lang="en-US"/>
            </a:br>
            <a:br>
              <a:rPr lang="en-US"/>
            </a:br>
            <a:r>
              <a:rPr lang="en-US"/>
              <a:t>Search Intent means that when someone searches for something there's a specific intent or reason behind it. There are 4 types of Intent: To Know, To Go, To Do, To Buy</a:t>
            </a:r>
            <a:br>
              <a:rPr lang="en-US"/>
            </a:br>
            <a:endParaRPr/>
          </a:p>
          <a:p>
            <a:pPr marL="0" lvl="0" indent="0" algn="l" rtl="0">
              <a:spcBef>
                <a:spcPts val="300"/>
              </a:spcBef>
              <a:spcAft>
                <a:spcPts val="0"/>
              </a:spcAft>
              <a:buClr>
                <a:schemeClr val="dk1"/>
              </a:buClr>
              <a:buSzPts val="1100"/>
              <a:buFont typeface="Arial"/>
              <a:buNone/>
            </a:pPr>
            <a:r>
              <a:rPr lang="en-US"/>
              <a:t>So each of the keywords you’ve picked will basically have a specific search intent and the better </a:t>
            </a:r>
            <a:r>
              <a:rPr lang="en-US" b="1"/>
              <a:t>your content can satisfy search intent</a:t>
            </a:r>
            <a:r>
              <a:rPr lang="en-US"/>
              <a:t> the higher you rank in Google.</a:t>
            </a:r>
            <a:br>
              <a:rPr lang="en-US"/>
            </a:br>
            <a:br>
              <a:rPr lang="en-US"/>
            </a:br>
            <a:endParaRPr/>
          </a:p>
          <a:p>
            <a:pPr marL="0" lvl="0" indent="0" algn="l" rtl="0">
              <a:spcBef>
                <a:spcPts val="300"/>
              </a:spcBef>
              <a:spcAft>
                <a:spcPts val="0"/>
              </a:spcAft>
              <a:buClr>
                <a:schemeClr val="dk1"/>
              </a:buClr>
              <a:buSzPts val="1100"/>
              <a:buFont typeface="Arial"/>
              <a:buNone/>
            </a:pPr>
            <a:endParaRPr/>
          </a:p>
          <a:p>
            <a:pPr marL="0" lvl="0" indent="0" algn="l" rtl="0">
              <a:lnSpc>
                <a:spcPct val="110000"/>
              </a:lnSpc>
              <a:spcBef>
                <a:spcPts val="300"/>
              </a:spcBef>
              <a:spcAft>
                <a:spcPts val="0"/>
              </a:spcAft>
              <a:buNone/>
            </a:pPr>
            <a:endParaRPr/>
          </a:p>
        </p:txBody>
      </p:sp>
      <p:sp>
        <p:nvSpPr>
          <p:cNvPr id="209" name="Google Shape;209;g296971c4bcb_0_27: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g296971c4bcb_0_27:notes"/>
          <p:cNvSpPr txBox="1">
            <a:spLocks noGrp="1"/>
          </p:cNvSpPr>
          <p:nvPr>
            <p:ph type="dt" idx="10"/>
          </p:nvPr>
        </p:nvSpPr>
        <p:spPr>
          <a:xfrm>
            <a:off x="2580968" y="84670"/>
            <a:ext cx="42264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g296971c4bcb_0_27: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g296971c4bcb_0_27: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9bb2d0f9a5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9bb2d0f9a5_0_8:notes"/>
          <p:cNvSpPr txBox="1">
            <a:spLocks noGrp="1"/>
          </p:cNvSpPr>
          <p:nvPr>
            <p:ph type="body" idx="1"/>
          </p:nvPr>
        </p:nvSpPr>
        <p:spPr>
          <a:xfrm>
            <a:off x="1143000" y="4343400"/>
            <a:ext cx="4648200" cy="4114800"/>
          </a:xfrm>
          <a:prstGeom prst="rect">
            <a:avLst/>
          </a:prstGeom>
          <a:noFill/>
          <a:ln>
            <a:noFill/>
          </a:ln>
        </p:spPr>
        <p:txBody>
          <a:bodyPr spcFirstLastPara="1" wrap="square" lIns="91425" tIns="45700" rIns="91425" bIns="45700" anchor="t" anchorCtr="0">
            <a:noAutofit/>
          </a:bodyPr>
          <a:lstStyle/>
          <a:p>
            <a:pPr marL="457200" lvl="0" indent="0" algn="l" rtl="0">
              <a:spcBef>
                <a:spcPts val="300"/>
              </a:spcBef>
              <a:spcAft>
                <a:spcPts val="0"/>
              </a:spcAft>
              <a:buNone/>
            </a:pPr>
            <a:r>
              <a:rPr lang="en-US"/>
              <a:t>I’d invite you to look at the keyword phrases and tell me what you think is the Search Intent:</a:t>
            </a:r>
            <a:endParaRPr/>
          </a:p>
          <a:p>
            <a:pPr marL="457200" lvl="0" indent="0" algn="l" rtl="0">
              <a:spcBef>
                <a:spcPts val="300"/>
              </a:spcBef>
              <a:spcAft>
                <a:spcPts val="0"/>
              </a:spcAft>
              <a:buNone/>
            </a:pPr>
            <a:endParaRPr/>
          </a:p>
          <a:p>
            <a:pPr marL="457200" lvl="0" indent="-292100" algn="l" rtl="0">
              <a:spcBef>
                <a:spcPts val="300"/>
              </a:spcBef>
              <a:spcAft>
                <a:spcPts val="0"/>
              </a:spcAft>
              <a:buSzPts val="1000"/>
              <a:buAutoNum type="arabicPeriod"/>
            </a:pPr>
            <a:r>
              <a:rPr lang="en-US" b="1"/>
              <a:t>Best office coffee machines”</a:t>
            </a:r>
            <a:r>
              <a:rPr lang="en-US"/>
              <a:t> - </a:t>
            </a:r>
            <a:r>
              <a:rPr lang="en-US" b="1"/>
              <a:t>This person</a:t>
            </a:r>
            <a:r>
              <a:rPr lang="en-US"/>
              <a:t> is likely in browsing mode, comparing what different options they have available. If your web page does a good job of comparing the pros cons of different coffee machines it's likely to perform well.</a:t>
            </a:r>
            <a:endParaRPr/>
          </a:p>
          <a:p>
            <a:pPr marL="457200" lvl="0" indent="-292100" algn="l" rtl="0">
              <a:spcBef>
                <a:spcPts val="0"/>
              </a:spcBef>
              <a:spcAft>
                <a:spcPts val="0"/>
              </a:spcAft>
              <a:buSzPts val="1000"/>
              <a:buAutoNum type="arabicPeriod"/>
            </a:pPr>
            <a:r>
              <a:rPr lang="en-US" b="1"/>
              <a:t>Buy Office Coffee Machine online - This person is clearly looking to buy.</a:t>
            </a:r>
            <a:r>
              <a:rPr lang="en-US"/>
              <a:t> They’re further down the sales funnel so your Page needs to be designed with that intent in mind.</a:t>
            </a:r>
            <a:endParaRPr/>
          </a:p>
          <a:p>
            <a:pPr marL="457200" lvl="0" indent="0" algn="l" rtl="0">
              <a:spcBef>
                <a:spcPts val="300"/>
              </a:spcBef>
              <a:spcAft>
                <a:spcPts val="0"/>
              </a:spcAft>
              <a:buNone/>
            </a:pPr>
            <a:br>
              <a:rPr lang="en-US"/>
            </a:br>
            <a:r>
              <a:rPr lang="en-US"/>
              <a:t>I’d urge you to take this concept and think more deeply about your User’s Search Intent.</a:t>
            </a:r>
            <a:endParaRPr/>
          </a:p>
        </p:txBody>
      </p:sp>
      <p:sp>
        <p:nvSpPr>
          <p:cNvPr id="225" name="Google Shape;225;g29bb2d0f9a5_0_8: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g29bb2d0f9a5_0_8:notes"/>
          <p:cNvSpPr txBox="1">
            <a:spLocks noGrp="1"/>
          </p:cNvSpPr>
          <p:nvPr>
            <p:ph type="dt" idx="10"/>
          </p:nvPr>
        </p:nvSpPr>
        <p:spPr>
          <a:xfrm>
            <a:off x="2580968" y="84670"/>
            <a:ext cx="42264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g29bb2d0f9a5_0_8: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g29bb2d0f9a5_0_8: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96971c4bcb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296971c4bcb_0_53:notes"/>
          <p:cNvSpPr txBox="1">
            <a:spLocks noGrp="1"/>
          </p:cNvSpPr>
          <p:nvPr>
            <p:ph type="body" idx="1"/>
          </p:nvPr>
        </p:nvSpPr>
        <p:spPr>
          <a:xfrm>
            <a:off x="1143000" y="4343400"/>
            <a:ext cx="4648200" cy="4114800"/>
          </a:xfrm>
          <a:prstGeom prst="rect">
            <a:avLst/>
          </a:prstGeom>
          <a:noFill/>
          <a:ln>
            <a:noFill/>
          </a:ln>
        </p:spPr>
        <p:txBody>
          <a:bodyPr spcFirstLastPara="1" wrap="square" lIns="91425" tIns="45700" rIns="91425" bIns="45700" anchor="t" anchorCtr="0">
            <a:noAutofit/>
          </a:bodyPr>
          <a:lstStyle/>
          <a:p>
            <a:pPr marL="0" lvl="0" indent="0" algn="l" rtl="0">
              <a:spcBef>
                <a:spcPts val="300"/>
              </a:spcBef>
              <a:spcAft>
                <a:spcPts val="0"/>
              </a:spcAft>
              <a:buNone/>
            </a:pPr>
            <a:r>
              <a:rPr lang="en-US"/>
              <a:t>The 4th step is to optimise for User experience. Google measures how people interact with your Website - do they stay for long or do they leave within 5 seconds of landing? </a:t>
            </a:r>
            <a:endParaRPr/>
          </a:p>
          <a:p>
            <a:pPr marL="0" lvl="0" indent="0" algn="l" rtl="0">
              <a:spcBef>
                <a:spcPts val="300"/>
              </a:spcBef>
              <a:spcAft>
                <a:spcPts val="0"/>
              </a:spcAft>
              <a:buNone/>
            </a:pPr>
            <a:br>
              <a:rPr lang="en-US"/>
            </a:br>
            <a:r>
              <a:rPr lang="en-US"/>
              <a:t>Some easy tips you can follow:</a:t>
            </a:r>
            <a:br>
              <a:rPr lang="en-US"/>
            </a:br>
            <a:endParaRPr/>
          </a:p>
          <a:p>
            <a:pPr marL="457200" lvl="0" indent="-292100" algn="l" rtl="0">
              <a:spcBef>
                <a:spcPts val="300"/>
              </a:spcBef>
              <a:spcAft>
                <a:spcPts val="0"/>
              </a:spcAft>
              <a:buSzPts val="1000"/>
              <a:buChar char="-"/>
            </a:pPr>
            <a:r>
              <a:rPr lang="en-US"/>
              <a:t>Please Use Easy To Read Fonts instead of fancy new-age fonts, </a:t>
            </a:r>
            <a:endParaRPr/>
          </a:p>
          <a:p>
            <a:pPr marL="457200" lvl="0" indent="-292100" algn="l" rtl="0">
              <a:spcBef>
                <a:spcPts val="0"/>
              </a:spcBef>
              <a:spcAft>
                <a:spcPts val="0"/>
              </a:spcAft>
              <a:buSzPts val="1000"/>
              <a:buChar char="-"/>
            </a:pPr>
            <a:r>
              <a:rPr lang="en-US"/>
              <a:t>Improve content layout by using short paragraphs, bullet points, and appropriate line spacing</a:t>
            </a:r>
            <a:endParaRPr/>
          </a:p>
          <a:p>
            <a:pPr marL="0" lvl="0" indent="0" algn="l" rtl="0">
              <a:spcBef>
                <a:spcPts val="300"/>
              </a:spcBef>
              <a:spcAft>
                <a:spcPts val="0"/>
              </a:spcAft>
              <a:buNone/>
            </a:pPr>
            <a:endParaRPr/>
          </a:p>
          <a:p>
            <a:pPr marL="0" lvl="0" indent="0" algn="l" rtl="0">
              <a:lnSpc>
                <a:spcPct val="110000"/>
              </a:lnSpc>
              <a:spcBef>
                <a:spcPts val="300"/>
              </a:spcBef>
              <a:spcAft>
                <a:spcPts val="0"/>
              </a:spcAft>
              <a:buNone/>
            </a:pPr>
            <a:endParaRPr/>
          </a:p>
        </p:txBody>
      </p:sp>
      <p:sp>
        <p:nvSpPr>
          <p:cNvPr id="251" name="Google Shape;251;g296971c4bcb_0_53: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g296971c4bcb_0_53:notes"/>
          <p:cNvSpPr txBox="1">
            <a:spLocks noGrp="1"/>
          </p:cNvSpPr>
          <p:nvPr>
            <p:ph type="dt" idx="10"/>
          </p:nvPr>
        </p:nvSpPr>
        <p:spPr>
          <a:xfrm>
            <a:off x="2580968" y="84670"/>
            <a:ext cx="42264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g296971c4bcb_0_53: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g296971c4bcb_0_53: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9bb2d0f9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g29bb2d0f9a5_0_44:notes"/>
          <p:cNvSpPr txBox="1">
            <a:spLocks noGrp="1"/>
          </p:cNvSpPr>
          <p:nvPr>
            <p:ph type="body" idx="1"/>
          </p:nvPr>
        </p:nvSpPr>
        <p:spPr>
          <a:xfrm>
            <a:off x="1143000" y="4343400"/>
            <a:ext cx="4648200" cy="4114800"/>
          </a:xfrm>
          <a:prstGeom prst="rect">
            <a:avLst/>
          </a:prstGeom>
          <a:noFill/>
          <a:ln>
            <a:noFill/>
          </a:ln>
        </p:spPr>
        <p:txBody>
          <a:bodyPr spcFirstLastPara="1" wrap="square" lIns="91425" tIns="45700" rIns="91425" bIns="45700" anchor="t" anchorCtr="0">
            <a:noAutofit/>
          </a:bodyPr>
          <a:lstStyle/>
          <a:p>
            <a:pPr marL="457200" lvl="0" indent="-292100" algn="l" rtl="0">
              <a:spcBef>
                <a:spcPts val="300"/>
              </a:spcBef>
              <a:spcAft>
                <a:spcPts val="0"/>
              </a:spcAft>
              <a:buSzPts val="1000"/>
              <a:buChar char="-"/>
            </a:pPr>
            <a:r>
              <a:rPr lang="en-US"/>
              <a:t>Finally, use Images and screenshots to avoid text fatigue. </a:t>
            </a:r>
            <a:br>
              <a:rPr lang="en-US"/>
            </a:br>
            <a:br>
              <a:rPr lang="en-US"/>
            </a:br>
            <a:r>
              <a:rPr lang="en-US"/>
              <a:t>These may sound like very simple tips, but I’m constantly surprised by how many businesses miss out on them.</a:t>
            </a:r>
            <a:endParaRPr/>
          </a:p>
          <a:p>
            <a:pPr marL="0" lvl="0" indent="0" algn="l" rtl="0">
              <a:spcBef>
                <a:spcPts val="300"/>
              </a:spcBef>
              <a:spcAft>
                <a:spcPts val="0"/>
              </a:spcAft>
              <a:buNone/>
            </a:pPr>
            <a:endParaRPr/>
          </a:p>
          <a:p>
            <a:pPr marL="0" lvl="0" indent="0" algn="l" rtl="0">
              <a:lnSpc>
                <a:spcPct val="110000"/>
              </a:lnSpc>
              <a:spcBef>
                <a:spcPts val="300"/>
              </a:spcBef>
              <a:spcAft>
                <a:spcPts val="0"/>
              </a:spcAft>
              <a:buNone/>
            </a:pPr>
            <a:endParaRPr/>
          </a:p>
        </p:txBody>
      </p:sp>
      <p:sp>
        <p:nvSpPr>
          <p:cNvPr id="263" name="Google Shape;263;g29bb2d0f9a5_0_44: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g29bb2d0f9a5_0_44:notes"/>
          <p:cNvSpPr txBox="1">
            <a:spLocks noGrp="1"/>
          </p:cNvSpPr>
          <p:nvPr>
            <p:ph type="dt" idx="10"/>
          </p:nvPr>
        </p:nvSpPr>
        <p:spPr>
          <a:xfrm>
            <a:off x="2580968" y="84670"/>
            <a:ext cx="42264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g29bb2d0f9a5_0_44: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g29bb2d0f9a5_0_44: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96971c4bcb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296971c4bcb_0_63:notes"/>
          <p:cNvSpPr txBox="1">
            <a:spLocks noGrp="1"/>
          </p:cNvSpPr>
          <p:nvPr>
            <p:ph type="body" idx="1"/>
          </p:nvPr>
        </p:nvSpPr>
        <p:spPr>
          <a:xfrm>
            <a:off x="1143000" y="4343400"/>
            <a:ext cx="4648200" cy="4114800"/>
          </a:xfrm>
          <a:prstGeom prst="rect">
            <a:avLst/>
          </a:prstGeom>
          <a:noFill/>
          <a:ln>
            <a:noFill/>
          </a:ln>
        </p:spPr>
        <p:txBody>
          <a:bodyPr spcFirstLastPara="1" wrap="square" lIns="91425" tIns="45700" rIns="91425" bIns="45700" anchor="t" anchorCtr="0">
            <a:noAutofit/>
          </a:bodyPr>
          <a:lstStyle/>
          <a:p>
            <a:pPr marL="0" lvl="0" indent="0" algn="l" rtl="0">
              <a:spcBef>
                <a:spcPts val="300"/>
              </a:spcBef>
              <a:spcAft>
                <a:spcPts val="0"/>
              </a:spcAft>
              <a:buNone/>
            </a:pPr>
            <a:r>
              <a:rPr lang="en-US"/>
              <a:t>The final step is to build backlinks. A backlink is when one website links to another with an anchor text. </a:t>
            </a:r>
            <a:endParaRPr/>
          </a:p>
          <a:p>
            <a:pPr marL="0" lvl="0" indent="0" algn="l" rtl="0">
              <a:spcBef>
                <a:spcPts val="300"/>
              </a:spcBef>
              <a:spcAft>
                <a:spcPts val="0"/>
              </a:spcAft>
              <a:buNone/>
            </a:pPr>
            <a:endParaRPr/>
          </a:p>
          <a:p>
            <a:pPr marL="0" lvl="0" indent="0" algn="l" rtl="0">
              <a:spcBef>
                <a:spcPts val="300"/>
              </a:spcBef>
              <a:spcAft>
                <a:spcPts val="0"/>
              </a:spcAft>
              <a:buNone/>
            </a:pPr>
            <a:r>
              <a:rPr lang="en-US"/>
              <a:t>Google still uses backlinks to figure out which sites are trustworthy and authoritative. Many businesses pay their way to backlinks.</a:t>
            </a:r>
            <a:br>
              <a:rPr lang="en-US"/>
            </a:br>
            <a:br>
              <a:rPr lang="en-US"/>
            </a:br>
            <a:r>
              <a:rPr lang="en-US"/>
              <a:t>I recommend a method that I call  </a:t>
            </a:r>
            <a:r>
              <a:rPr lang="en-US" b="1"/>
              <a:t>“Lead With a Hero Piece of Content”.</a:t>
            </a:r>
            <a:r>
              <a:rPr lang="en-US"/>
              <a:t> Here’s how you do it:</a:t>
            </a:r>
            <a:br>
              <a:rPr lang="en-US"/>
            </a:br>
            <a:br>
              <a:rPr lang="en-US"/>
            </a:br>
            <a:r>
              <a:rPr lang="en-US"/>
              <a:t>1. Find a specific statistic or angle about your niche  and build a Hero piece of Content around it. For our earlier example, this could be something like: UK Coffee Trends in 2024</a:t>
            </a:r>
            <a:endParaRPr/>
          </a:p>
          <a:p>
            <a:pPr marL="0" lvl="0" indent="0" algn="l" rtl="0">
              <a:spcBef>
                <a:spcPts val="300"/>
              </a:spcBef>
              <a:spcAft>
                <a:spcPts val="0"/>
              </a:spcAft>
              <a:buNone/>
            </a:pPr>
            <a:r>
              <a:rPr lang="en-US"/>
              <a:t>2. Next, Provide as much detail and optimize the content for On-Page SEO &amp; UX</a:t>
            </a:r>
            <a:endParaRPr/>
          </a:p>
          <a:p>
            <a:pPr marL="0" lvl="0" indent="0" algn="l" rtl="0">
              <a:spcBef>
                <a:spcPts val="300"/>
              </a:spcBef>
              <a:spcAft>
                <a:spcPts val="0"/>
              </a:spcAft>
              <a:buNone/>
            </a:pPr>
            <a:r>
              <a:rPr lang="en-US"/>
              <a:t>3. Now, when reporters or journalists are looking for this information, they’re very likely to find you and link to you.</a:t>
            </a:r>
            <a:endParaRPr/>
          </a:p>
          <a:p>
            <a:pPr marL="0" lvl="0" indent="0" algn="l" rtl="0">
              <a:spcBef>
                <a:spcPts val="300"/>
              </a:spcBef>
              <a:spcAft>
                <a:spcPts val="0"/>
              </a:spcAft>
              <a:buNone/>
            </a:pPr>
            <a:endParaRPr/>
          </a:p>
          <a:p>
            <a:pPr marL="0" lvl="0" indent="0" algn="l" rtl="0">
              <a:lnSpc>
                <a:spcPct val="110000"/>
              </a:lnSpc>
              <a:spcBef>
                <a:spcPts val="300"/>
              </a:spcBef>
              <a:spcAft>
                <a:spcPts val="0"/>
              </a:spcAft>
              <a:buNone/>
            </a:pPr>
            <a:endParaRPr/>
          </a:p>
        </p:txBody>
      </p:sp>
      <p:sp>
        <p:nvSpPr>
          <p:cNvPr id="274" name="Google Shape;274;g296971c4bcb_0_63: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g296971c4bcb_0_63:notes"/>
          <p:cNvSpPr txBox="1">
            <a:spLocks noGrp="1"/>
          </p:cNvSpPr>
          <p:nvPr>
            <p:ph type="dt" idx="10"/>
          </p:nvPr>
        </p:nvSpPr>
        <p:spPr>
          <a:xfrm>
            <a:off x="2580968" y="84670"/>
            <a:ext cx="42264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g296971c4bcb_0_63: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g296971c4bcb_0_63: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9bb2d0f9a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29bb2d0f9a5_0_0:notes"/>
          <p:cNvSpPr txBox="1">
            <a:spLocks noGrp="1"/>
          </p:cNvSpPr>
          <p:nvPr>
            <p:ph type="body" idx="1"/>
          </p:nvPr>
        </p:nvSpPr>
        <p:spPr>
          <a:xfrm>
            <a:off x="1143000" y="4343400"/>
            <a:ext cx="4572000" cy="41148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300"/>
              </a:spcBef>
              <a:spcAft>
                <a:spcPts val="0"/>
              </a:spcAft>
              <a:buNone/>
            </a:pPr>
            <a:r>
              <a:rPr lang="en-US"/>
              <a:t>This brings us to the SEO Case Study</a:t>
            </a:r>
            <a:endParaRPr/>
          </a:p>
        </p:txBody>
      </p:sp>
      <p:sp>
        <p:nvSpPr>
          <p:cNvPr id="288" name="Google Shape;288;g29bb2d0f9a5_0_0: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g29bb2d0f9a5_0_0:notes"/>
          <p:cNvSpPr txBox="1">
            <a:spLocks noGrp="1"/>
          </p:cNvSpPr>
          <p:nvPr>
            <p:ph type="dt" idx="10"/>
          </p:nvPr>
        </p:nvSpPr>
        <p:spPr>
          <a:xfrm>
            <a:off x="2580968" y="84670"/>
            <a:ext cx="42264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g29bb2d0f9a5_0_0: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g29bb2d0f9a5_0_0: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946672c86f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2946672c86f_0_40:notes"/>
          <p:cNvSpPr txBox="1">
            <a:spLocks noGrp="1"/>
          </p:cNvSpPr>
          <p:nvPr>
            <p:ph type="body" idx="1"/>
          </p:nvPr>
        </p:nvSpPr>
        <p:spPr>
          <a:xfrm>
            <a:off x="1143000" y="4343400"/>
            <a:ext cx="4648200" cy="4114800"/>
          </a:xfrm>
          <a:prstGeom prst="rect">
            <a:avLst/>
          </a:prstGeom>
          <a:noFill/>
          <a:ln>
            <a:noFill/>
          </a:ln>
        </p:spPr>
        <p:txBody>
          <a:bodyPr spcFirstLastPara="1" wrap="square" lIns="91425" tIns="45700" rIns="91425" bIns="45700" anchor="t" anchorCtr="0">
            <a:noAutofit/>
          </a:bodyPr>
          <a:lstStyle/>
          <a:p>
            <a:pPr marL="0" lvl="0" indent="0" algn="l" rtl="0">
              <a:spcBef>
                <a:spcPts val="300"/>
              </a:spcBef>
              <a:spcAft>
                <a:spcPts val="0"/>
              </a:spcAft>
              <a:buNone/>
            </a:pPr>
            <a:r>
              <a:rPr lang="en-US"/>
              <a:t>They are an existing client.  They’re one of the oldest Bathroom Furniture Retailers in the West Midlands. They have less than 50 employees and an annual turnover of £10 Million+ now. </a:t>
            </a:r>
            <a:br>
              <a:rPr lang="en-US"/>
            </a:br>
            <a:br>
              <a:rPr lang="en-US"/>
            </a:br>
            <a:r>
              <a:rPr lang="en-US"/>
              <a:t>Around 2018, they’d hit a plateau in terms of their Search Visibility in Google. Their revenue was down. They were struggling to improve their bottomline with Google Ads, which were costing them a ton of money with very low conversions. </a:t>
            </a:r>
            <a:endParaRPr/>
          </a:p>
          <a:p>
            <a:pPr marL="0" lvl="0" indent="0" algn="l" rtl="0">
              <a:spcBef>
                <a:spcPts val="300"/>
              </a:spcBef>
              <a:spcAft>
                <a:spcPts val="0"/>
              </a:spcAft>
              <a:buNone/>
            </a:pPr>
            <a:endParaRPr/>
          </a:p>
          <a:p>
            <a:pPr marL="0" lvl="0" indent="0" algn="l" rtl="0">
              <a:spcBef>
                <a:spcPts val="300"/>
              </a:spcBef>
              <a:spcAft>
                <a:spcPts val="0"/>
              </a:spcAft>
              <a:buNone/>
            </a:pPr>
            <a:r>
              <a:rPr lang="en-US"/>
              <a:t>I started working with them in early 2019.</a:t>
            </a:r>
            <a:endParaRPr/>
          </a:p>
        </p:txBody>
      </p:sp>
      <p:sp>
        <p:nvSpPr>
          <p:cNvPr id="297" name="Google Shape;297;g2946672c86f_0_40: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g2946672c86f_0_40:notes"/>
          <p:cNvSpPr txBox="1">
            <a:spLocks noGrp="1"/>
          </p:cNvSpPr>
          <p:nvPr>
            <p:ph type="dt" idx="10"/>
          </p:nvPr>
        </p:nvSpPr>
        <p:spPr>
          <a:xfrm>
            <a:off x="2580968" y="84670"/>
            <a:ext cx="42264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g2946672c86f_0_40: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g2946672c86f_0_40: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ea7ade1e30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1ea7ade1e30_0_12:notes"/>
          <p:cNvSpPr txBox="1">
            <a:spLocks noGrp="1"/>
          </p:cNvSpPr>
          <p:nvPr>
            <p:ph type="body" idx="1"/>
          </p:nvPr>
        </p:nvSpPr>
        <p:spPr>
          <a:xfrm>
            <a:off x="1143000" y="4343400"/>
            <a:ext cx="4648200" cy="4114800"/>
          </a:xfrm>
          <a:prstGeom prst="rect">
            <a:avLst/>
          </a:prstGeom>
          <a:noFill/>
          <a:ln>
            <a:noFill/>
          </a:ln>
        </p:spPr>
        <p:txBody>
          <a:bodyPr spcFirstLastPara="1" wrap="square" lIns="91425" tIns="45700" rIns="91425" bIns="45700" anchor="t" anchorCtr="0">
            <a:noAutofit/>
          </a:bodyPr>
          <a:lstStyle/>
          <a:p>
            <a:pPr marL="0" lvl="0" indent="0" algn="l" rtl="0">
              <a:spcBef>
                <a:spcPts val="300"/>
              </a:spcBef>
              <a:spcAft>
                <a:spcPts val="0"/>
              </a:spcAft>
              <a:buNone/>
            </a:pPr>
            <a:endParaRPr sz="1050">
              <a:highlight>
                <a:srgbClr val="FDFDFD"/>
              </a:highlight>
              <a:latin typeface="Roboto"/>
              <a:ea typeface="Roboto"/>
              <a:cs typeface="Roboto"/>
              <a:sym typeface="Roboto"/>
            </a:endParaRPr>
          </a:p>
          <a:p>
            <a:pPr marL="0" lvl="0" indent="0" algn="l" rtl="0">
              <a:spcBef>
                <a:spcPts val="300"/>
              </a:spcBef>
              <a:spcAft>
                <a:spcPts val="0"/>
              </a:spcAft>
              <a:buNone/>
            </a:pPr>
            <a:r>
              <a:rPr lang="en-US" sz="1050">
                <a:latin typeface="Roboto"/>
                <a:ea typeface="Roboto"/>
                <a:cs typeface="Roboto"/>
                <a:sym typeface="Roboto"/>
              </a:rPr>
              <a:t>I started with a Comprehensive Site Audit:</a:t>
            </a:r>
            <a:endParaRPr sz="1050">
              <a:latin typeface="Roboto"/>
              <a:ea typeface="Roboto"/>
              <a:cs typeface="Roboto"/>
              <a:sym typeface="Roboto"/>
            </a:endParaRPr>
          </a:p>
          <a:p>
            <a:pPr marL="457200" lvl="0" indent="-295275" algn="l" rtl="0">
              <a:spcBef>
                <a:spcPts val="300"/>
              </a:spcBef>
              <a:spcAft>
                <a:spcPts val="0"/>
              </a:spcAft>
              <a:buSzPts val="1050"/>
              <a:buFont typeface="Roboto"/>
              <a:buAutoNum type="arabicPeriod"/>
            </a:pPr>
            <a:r>
              <a:rPr lang="en-US" sz="1050">
                <a:latin typeface="Roboto"/>
                <a:ea typeface="Roboto"/>
                <a:cs typeface="Roboto"/>
                <a:sym typeface="Roboto"/>
              </a:rPr>
              <a:t>They had Poor On-Page Optimisation for the Home Page and Important Category Pages</a:t>
            </a:r>
            <a:endParaRPr sz="1050">
              <a:latin typeface="Roboto"/>
              <a:ea typeface="Roboto"/>
              <a:cs typeface="Roboto"/>
              <a:sym typeface="Roboto"/>
            </a:endParaRPr>
          </a:p>
          <a:p>
            <a:pPr marL="457200" lvl="0" indent="-295275" algn="l" rtl="0">
              <a:spcBef>
                <a:spcPts val="0"/>
              </a:spcBef>
              <a:spcAft>
                <a:spcPts val="0"/>
              </a:spcAft>
              <a:buSzPts val="1050"/>
              <a:buFont typeface="Roboto"/>
              <a:buAutoNum type="arabicPeriod"/>
            </a:pPr>
            <a:r>
              <a:rPr lang="en-US" sz="1050">
                <a:latin typeface="Roboto"/>
                <a:ea typeface="Roboto"/>
                <a:cs typeface="Roboto"/>
                <a:sym typeface="Roboto"/>
              </a:rPr>
              <a:t>The User Navigation was confusing and it wasn’t always easy to find products on the site</a:t>
            </a:r>
            <a:endParaRPr sz="1050">
              <a:latin typeface="Roboto"/>
              <a:ea typeface="Roboto"/>
              <a:cs typeface="Roboto"/>
              <a:sym typeface="Roboto"/>
            </a:endParaRPr>
          </a:p>
          <a:p>
            <a:pPr marL="457200" lvl="0" indent="-295275" algn="l" rtl="0">
              <a:spcBef>
                <a:spcPts val="0"/>
              </a:spcBef>
              <a:spcAft>
                <a:spcPts val="0"/>
              </a:spcAft>
              <a:buSzPts val="1050"/>
              <a:buFont typeface="Roboto"/>
              <a:buAutoNum type="arabicPeriod"/>
            </a:pPr>
            <a:r>
              <a:rPr lang="en-US" sz="1050">
                <a:latin typeface="Roboto"/>
                <a:ea typeface="Roboto"/>
                <a:cs typeface="Roboto"/>
                <a:sym typeface="Roboto"/>
              </a:rPr>
              <a:t>There was a ton of poor quality content across the site, with very low engagement metrics</a:t>
            </a:r>
            <a:endParaRPr sz="1050">
              <a:latin typeface="Roboto"/>
              <a:ea typeface="Roboto"/>
              <a:cs typeface="Roboto"/>
              <a:sym typeface="Roboto"/>
            </a:endParaRPr>
          </a:p>
          <a:p>
            <a:pPr marL="457200" lvl="0" indent="-295275" algn="l" rtl="0">
              <a:spcBef>
                <a:spcPts val="0"/>
              </a:spcBef>
              <a:spcAft>
                <a:spcPts val="0"/>
              </a:spcAft>
              <a:buSzPts val="1050"/>
              <a:buFont typeface="Roboto"/>
              <a:buAutoNum type="arabicPeriod"/>
            </a:pPr>
            <a:r>
              <a:rPr lang="en-US" sz="1050">
                <a:latin typeface="Roboto"/>
                <a:ea typeface="Roboto"/>
                <a:cs typeface="Roboto"/>
                <a:sym typeface="Roboto"/>
              </a:rPr>
              <a:t>No consistency in the content publishing calendar - There would be months when they published nothing, and then they would suddenly publish 10 articles all at once.</a:t>
            </a:r>
            <a:endParaRPr/>
          </a:p>
        </p:txBody>
      </p:sp>
      <p:sp>
        <p:nvSpPr>
          <p:cNvPr id="308" name="Google Shape;308;g1ea7ade1e30_0_12: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g1ea7ade1e30_0_12:notes"/>
          <p:cNvSpPr txBox="1">
            <a:spLocks noGrp="1"/>
          </p:cNvSpPr>
          <p:nvPr>
            <p:ph type="dt" idx="10"/>
          </p:nvPr>
        </p:nvSpPr>
        <p:spPr>
          <a:xfrm>
            <a:off x="2580968" y="84670"/>
            <a:ext cx="42264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g1ea7ade1e30_0_12: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g1ea7ade1e30_0_12: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ea7ade1e30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1ea7ade1e30_0_29:notes"/>
          <p:cNvSpPr txBox="1">
            <a:spLocks noGrp="1"/>
          </p:cNvSpPr>
          <p:nvPr>
            <p:ph type="body" idx="1"/>
          </p:nvPr>
        </p:nvSpPr>
        <p:spPr>
          <a:xfrm>
            <a:off x="1143000" y="4343400"/>
            <a:ext cx="4648200" cy="4114800"/>
          </a:xfrm>
          <a:prstGeom prst="rect">
            <a:avLst/>
          </a:prstGeom>
          <a:noFill/>
          <a:ln>
            <a:noFill/>
          </a:ln>
        </p:spPr>
        <p:txBody>
          <a:bodyPr spcFirstLastPara="1" wrap="square" lIns="91425" tIns="45700" rIns="91425" bIns="45700" anchor="t" anchorCtr="0">
            <a:noAutofit/>
          </a:bodyPr>
          <a:lstStyle/>
          <a:p>
            <a:pPr marL="0" lvl="0" indent="0" algn="l" rtl="0">
              <a:spcBef>
                <a:spcPts val="300"/>
              </a:spcBef>
              <a:spcAft>
                <a:spcPts val="0"/>
              </a:spcAft>
              <a:buNone/>
            </a:pPr>
            <a:endParaRPr sz="1050">
              <a:latin typeface="Roboto"/>
              <a:ea typeface="Roboto"/>
              <a:cs typeface="Roboto"/>
              <a:sym typeface="Roboto"/>
            </a:endParaRPr>
          </a:p>
          <a:p>
            <a:pPr marL="457200" lvl="0" indent="-295275" algn="l" rtl="0">
              <a:spcBef>
                <a:spcPts val="300"/>
              </a:spcBef>
              <a:spcAft>
                <a:spcPts val="0"/>
              </a:spcAft>
              <a:buSzPts val="1050"/>
              <a:buFont typeface="Roboto"/>
              <a:buChar char="-"/>
            </a:pPr>
            <a:r>
              <a:rPr lang="en-US" sz="1050">
                <a:latin typeface="Roboto"/>
                <a:ea typeface="Roboto"/>
                <a:cs typeface="Roboto"/>
                <a:sym typeface="Roboto"/>
              </a:rPr>
              <a:t>The first thing I actioned was to improve On Page SEO for the Site, targeting relevant keywords</a:t>
            </a:r>
            <a:endParaRPr sz="1050">
              <a:latin typeface="Roboto"/>
              <a:ea typeface="Roboto"/>
              <a:cs typeface="Roboto"/>
              <a:sym typeface="Roboto"/>
            </a:endParaRPr>
          </a:p>
          <a:p>
            <a:pPr marL="457200" lvl="0" indent="-295275" algn="l" rtl="0">
              <a:spcBef>
                <a:spcPts val="0"/>
              </a:spcBef>
              <a:spcAft>
                <a:spcPts val="0"/>
              </a:spcAft>
              <a:buSzPts val="1050"/>
              <a:buFont typeface="Roboto"/>
              <a:buChar char="-"/>
            </a:pPr>
            <a:r>
              <a:rPr lang="en-US" sz="1050">
                <a:latin typeface="Roboto"/>
                <a:ea typeface="Roboto"/>
                <a:cs typeface="Roboto"/>
                <a:sym typeface="Roboto"/>
              </a:rPr>
              <a:t>Next was User Experience signals such as - Site Navigation, Page Design, Page Performance</a:t>
            </a:r>
            <a:endParaRPr sz="1050">
              <a:latin typeface="Roboto"/>
              <a:ea typeface="Roboto"/>
              <a:cs typeface="Roboto"/>
              <a:sym typeface="Roboto"/>
            </a:endParaRPr>
          </a:p>
          <a:p>
            <a:pPr marL="457200" lvl="0" indent="-295275" algn="l" rtl="0">
              <a:spcBef>
                <a:spcPts val="0"/>
              </a:spcBef>
              <a:spcAft>
                <a:spcPts val="0"/>
              </a:spcAft>
              <a:buSzPts val="1050"/>
              <a:buFont typeface="Roboto"/>
              <a:buChar char="-"/>
            </a:pPr>
            <a:r>
              <a:rPr lang="en-US" sz="1050">
                <a:latin typeface="Roboto"/>
                <a:ea typeface="Roboto"/>
                <a:cs typeface="Roboto"/>
                <a:sym typeface="Roboto"/>
              </a:rPr>
              <a:t>I implemented a </a:t>
            </a:r>
            <a:r>
              <a:rPr lang="en-US" sz="1050" b="1">
                <a:latin typeface="Roboto"/>
                <a:ea typeface="Roboto"/>
                <a:cs typeface="Roboto"/>
                <a:sym typeface="Roboto"/>
              </a:rPr>
              <a:t>consistent Content strategy,</a:t>
            </a:r>
            <a:r>
              <a:rPr lang="en-US" sz="1050">
                <a:latin typeface="Roboto"/>
                <a:ea typeface="Roboto"/>
                <a:cs typeface="Roboto"/>
                <a:sym typeface="Roboto"/>
              </a:rPr>
              <a:t> focused on answering questions that their target audience were asking ,</a:t>
            </a:r>
            <a:endParaRPr sz="1050">
              <a:latin typeface="Roboto"/>
              <a:ea typeface="Roboto"/>
              <a:cs typeface="Roboto"/>
              <a:sym typeface="Roboto"/>
            </a:endParaRPr>
          </a:p>
          <a:p>
            <a:pPr marL="457200" lvl="0" indent="-295275" algn="l" rtl="0">
              <a:spcBef>
                <a:spcPts val="0"/>
              </a:spcBef>
              <a:spcAft>
                <a:spcPts val="0"/>
              </a:spcAft>
              <a:buSzPts val="1050"/>
              <a:buFont typeface="Roboto"/>
              <a:buChar char="-"/>
            </a:pPr>
            <a:r>
              <a:rPr lang="en-US" sz="1050">
                <a:latin typeface="Roboto"/>
                <a:ea typeface="Roboto"/>
                <a:cs typeface="Roboto"/>
                <a:sym typeface="Roboto"/>
              </a:rPr>
              <a:t>Finally, I optimised for local, location based searches, especially Google My Business</a:t>
            </a:r>
            <a:endParaRPr sz="1050">
              <a:latin typeface="Roboto"/>
              <a:ea typeface="Roboto"/>
              <a:cs typeface="Roboto"/>
              <a:sym typeface="Roboto"/>
            </a:endParaRPr>
          </a:p>
        </p:txBody>
      </p:sp>
      <p:sp>
        <p:nvSpPr>
          <p:cNvPr id="323" name="Google Shape;323;g1ea7ade1e30_0_29: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g1ea7ade1e30_0_29:notes"/>
          <p:cNvSpPr txBox="1">
            <a:spLocks noGrp="1"/>
          </p:cNvSpPr>
          <p:nvPr>
            <p:ph type="dt" idx="10"/>
          </p:nvPr>
        </p:nvSpPr>
        <p:spPr>
          <a:xfrm>
            <a:off x="2580968" y="84670"/>
            <a:ext cx="42264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g1ea7ade1e30_0_29: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g1ea7ade1e30_0_29: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96971c4bcb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296971c4bcb_0_74:notes"/>
          <p:cNvSpPr txBox="1">
            <a:spLocks noGrp="1"/>
          </p:cNvSpPr>
          <p:nvPr>
            <p:ph type="body" idx="1"/>
          </p:nvPr>
        </p:nvSpPr>
        <p:spPr>
          <a:xfrm>
            <a:off x="1143000" y="4343400"/>
            <a:ext cx="4648200" cy="4114800"/>
          </a:xfrm>
          <a:prstGeom prst="rect">
            <a:avLst/>
          </a:prstGeom>
          <a:noFill/>
          <a:ln>
            <a:noFill/>
          </a:ln>
        </p:spPr>
        <p:txBody>
          <a:bodyPr spcFirstLastPara="1" wrap="square" lIns="91425" tIns="45700" rIns="91425" bIns="45700" anchor="t" anchorCtr="0">
            <a:noAutofit/>
          </a:bodyPr>
          <a:lstStyle/>
          <a:p>
            <a:pPr marL="0" lvl="0" indent="0" algn="l" rtl="0">
              <a:spcBef>
                <a:spcPts val="300"/>
              </a:spcBef>
              <a:spcAft>
                <a:spcPts val="0"/>
              </a:spcAft>
              <a:buNone/>
            </a:pPr>
            <a:r>
              <a:rPr lang="en-US" sz="1050">
                <a:latin typeface="Roboto"/>
                <a:ea typeface="Roboto"/>
                <a:cs typeface="Roboto"/>
                <a:sym typeface="Roboto"/>
              </a:rPr>
              <a:t>The results speak for themselves! They’ve seen massive improvements in organic search and have made £6.8 million plus in additional revenue since 2019, and they continue to grow.</a:t>
            </a:r>
            <a:br>
              <a:rPr lang="en-US" sz="1050">
                <a:latin typeface="Roboto"/>
                <a:ea typeface="Roboto"/>
                <a:cs typeface="Roboto"/>
                <a:sym typeface="Roboto"/>
              </a:rPr>
            </a:br>
            <a:endParaRPr sz="1050">
              <a:latin typeface="Roboto"/>
              <a:ea typeface="Roboto"/>
              <a:cs typeface="Roboto"/>
              <a:sym typeface="Roboto"/>
            </a:endParaRPr>
          </a:p>
          <a:p>
            <a:pPr marL="0" lvl="0" indent="0" algn="l" rtl="0">
              <a:lnSpc>
                <a:spcPct val="110000"/>
              </a:lnSpc>
              <a:spcBef>
                <a:spcPts val="300"/>
              </a:spcBef>
              <a:spcAft>
                <a:spcPts val="0"/>
              </a:spcAft>
              <a:buNone/>
            </a:pPr>
            <a:endParaRPr/>
          </a:p>
        </p:txBody>
      </p:sp>
      <p:sp>
        <p:nvSpPr>
          <p:cNvPr id="337" name="Google Shape;337;g296971c4bcb_0_74: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g296971c4bcb_0_74:notes"/>
          <p:cNvSpPr txBox="1">
            <a:spLocks noGrp="1"/>
          </p:cNvSpPr>
          <p:nvPr>
            <p:ph type="dt" idx="10"/>
          </p:nvPr>
        </p:nvSpPr>
        <p:spPr>
          <a:xfrm>
            <a:off x="2580968" y="84670"/>
            <a:ext cx="42264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g296971c4bcb_0_74: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g296971c4bcb_0_74: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It is vital that digital marketers are skilled in multidisciplinary competencies: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latin typeface="Arial" panose="020B0604020202020204" pitchFamily="34" charset="0"/>
                <a:cs typeface="Arial" panose="020B0604020202020204" pitchFamily="34" charset="0"/>
              </a:rPr>
              <a:t>elationship</a:t>
            </a:r>
            <a:r>
              <a:rPr lang="en-GB" sz="1200" dirty="0">
                <a:latin typeface="Arial" panose="020B0604020202020204" pitchFamily="34" charset="0"/>
                <a:cs typeface="Arial" panose="020B0604020202020204" pitchFamily="34" charset="0"/>
              </a:rPr>
              <a:t> marketing, direct marketing and </a:t>
            </a:r>
            <a:r>
              <a:rPr lang="en-GB" sz="1200" dirty="0" err="1">
                <a:latin typeface="Arial" panose="020B0604020202020204" pitchFamily="34" charset="0"/>
                <a:cs typeface="Arial" panose="020B0604020202020204" pitchFamily="34" charset="0"/>
              </a:rPr>
              <a:t>databasemarketing</a:t>
            </a:r>
            <a:r>
              <a:rPr lang="en-GB" sz="1200" dirty="0">
                <a:latin typeface="Arial" panose="020B0604020202020204" pitchFamily="34" charset="0"/>
                <a:cs typeface="Arial" panose="020B0604020202020204" pitchFamily="34" charset="0"/>
              </a:rPr>
              <a:t> have combined to enable customer relationship management (CRM). CRM sys-</a:t>
            </a:r>
            <a:r>
              <a:rPr lang="en-GB" sz="1200" dirty="0" err="1">
                <a:latin typeface="Arial" panose="020B0604020202020204" pitchFamily="34" charset="0"/>
                <a:cs typeface="Arial" panose="020B0604020202020204" pitchFamily="34" charset="0"/>
              </a:rPr>
              <a:t>tems</a:t>
            </a:r>
            <a:r>
              <a:rPr lang="en-GB" sz="1200" dirty="0">
                <a:latin typeface="Arial" panose="020B0604020202020204" pitchFamily="34" charset="0"/>
                <a:cs typeface="Arial" panose="020B0604020202020204" pitchFamily="34" charset="0"/>
              </a:rPr>
              <a:t> are popular for supporting the following applications that develop relationships </a:t>
            </a:r>
            <a:r>
              <a:rPr lang="en-GB" sz="1200" dirty="0" err="1">
                <a:latin typeface="Arial" panose="020B0604020202020204" pitchFamily="34" charset="0"/>
                <a:cs typeface="Arial" panose="020B0604020202020204" pitchFamily="34" charset="0"/>
              </a:rPr>
              <a:t>withprospects</a:t>
            </a:r>
            <a:r>
              <a:rPr lang="en-GB" sz="1200" dirty="0">
                <a:latin typeface="Arial" panose="020B0604020202020204" pitchFamily="34" charset="0"/>
                <a:cs typeface="Arial" panose="020B0604020202020204" pitchFamily="34" charset="0"/>
              </a:rPr>
              <a:t> and customers, particularly in B2B organisations:1  Marketing automation.    Marketing automation and CRM systems such as Salesforce </a:t>
            </a:r>
            <a:r>
              <a:rPr lang="en-GB" sz="1200" dirty="0" err="1">
                <a:latin typeface="Arial" panose="020B0604020202020204" pitchFamily="34" charset="0"/>
                <a:cs typeface="Arial" panose="020B0604020202020204" pitchFamily="34" charset="0"/>
              </a:rPr>
              <a:t>andEloqua</a:t>
            </a:r>
            <a:r>
              <a:rPr lang="en-GB" sz="1200" dirty="0">
                <a:latin typeface="Arial" panose="020B0604020202020204" pitchFamily="34" charset="0"/>
                <a:cs typeface="Arial" panose="020B0604020202020204" pitchFamily="34" charset="0"/>
              </a:rPr>
              <a:t> can be used to nurture prospects by sending a sequence of targeted email com-</a:t>
            </a:r>
            <a:r>
              <a:rPr lang="en-GB" sz="1200" dirty="0" err="1">
                <a:latin typeface="Arial" panose="020B0604020202020204" pitchFamily="34" charset="0"/>
                <a:cs typeface="Arial" panose="020B0604020202020204" pitchFamily="34" charset="0"/>
              </a:rPr>
              <a:t>munications</a:t>
            </a:r>
            <a:r>
              <a:rPr lang="en-GB" sz="1200" dirty="0">
                <a:latin typeface="Arial" panose="020B0604020202020204" pitchFamily="34" charset="0"/>
                <a:cs typeface="Arial" panose="020B0604020202020204" pitchFamily="34" charset="0"/>
              </a:rPr>
              <a:t> after they show initial interest in a service, for example after they </a:t>
            </a:r>
            <a:r>
              <a:rPr lang="en-GB" sz="1200" dirty="0" err="1">
                <a:latin typeface="Arial" panose="020B0604020202020204" pitchFamily="34" charset="0"/>
                <a:cs typeface="Arial" panose="020B0604020202020204" pitchFamily="34" charset="0"/>
              </a:rPr>
              <a:t>downloada</a:t>
            </a:r>
            <a:r>
              <a:rPr lang="en-GB" sz="1200" dirty="0">
                <a:latin typeface="Arial" panose="020B0604020202020204" pitchFamily="34" charset="0"/>
                <a:cs typeface="Arial" panose="020B0604020202020204" pitchFamily="34" charset="0"/>
              </a:rPr>
              <a:t> case study or attend a webinar.</a:t>
            </a:r>
            <a:endParaRPr lang="en-US"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4DCC7A-9DD5-43E1-932D-0584CDBE93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354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605c4ae897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2605c4ae897_0_1:notes"/>
          <p:cNvSpPr txBox="1">
            <a:spLocks noGrp="1"/>
          </p:cNvSpPr>
          <p:nvPr>
            <p:ph type="body" idx="1"/>
          </p:nvPr>
        </p:nvSpPr>
        <p:spPr>
          <a:xfrm>
            <a:off x="1143000" y="4343400"/>
            <a:ext cx="4572000" cy="4114800"/>
          </a:xfrm>
          <a:prstGeom prst="rect">
            <a:avLst/>
          </a:prstGeom>
          <a:noFill/>
          <a:ln>
            <a:noFill/>
          </a:ln>
        </p:spPr>
        <p:txBody>
          <a:bodyPr spcFirstLastPara="1" wrap="square" lIns="91425" tIns="45700" rIns="91425" bIns="45700" anchor="t" anchorCtr="0">
            <a:noAutofit/>
          </a:bodyPr>
          <a:lstStyle/>
          <a:p>
            <a:pPr marL="114300" lvl="0" indent="0" algn="l" rtl="0">
              <a:lnSpc>
                <a:spcPct val="110000"/>
              </a:lnSpc>
              <a:spcBef>
                <a:spcPts val="300"/>
              </a:spcBef>
              <a:spcAft>
                <a:spcPts val="0"/>
              </a:spcAft>
              <a:buNone/>
            </a:pPr>
            <a:r>
              <a:rPr lang="en-US"/>
              <a:t>I’ve given you some basic pointers about On-Page SEO. If you’d like a more detailed breakdown of the steps, please use this On Page SEO Checklist. </a:t>
            </a:r>
            <a:endParaRPr/>
          </a:p>
        </p:txBody>
      </p:sp>
      <p:sp>
        <p:nvSpPr>
          <p:cNvPr id="354" name="Google Shape;354;g2605c4ae897_0_1: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g2605c4ae897_0_1:notes"/>
          <p:cNvSpPr txBox="1">
            <a:spLocks noGrp="1"/>
          </p:cNvSpPr>
          <p:nvPr>
            <p:ph type="dt" idx="10"/>
          </p:nvPr>
        </p:nvSpPr>
        <p:spPr>
          <a:xfrm>
            <a:off x="2580968" y="84670"/>
            <a:ext cx="42264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g2605c4ae897_0_1: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g2605c4ae897_0_1: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607a1ebcb3_5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2607a1ebcb3_5_0:notes"/>
          <p:cNvSpPr txBox="1">
            <a:spLocks noGrp="1"/>
          </p:cNvSpPr>
          <p:nvPr>
            <p:ph type="body" idx="1"/>
          </p:nvPr>
        </p:nvSpPr>
        <p:spPr>
          <a:xfrm>
            <a:off x="1143000" y="4343400"/>
            <a:ext cx="4572000" cy="41148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300"/>
              </a:spcBef>
              <a:spcAft>
                <a:spcPts val="0"/>
              </a:spcAft>
              <a:buNone/>
            </a:pPr>
            <a:r>
              <a:rPr lang="en-US"/>
              <a:t>I’ve covered a lot of Content in this presentation while barely skimming the surface. If you’d like to discuss anything from the presentation today or discuss your Business’s SEO strategy, please do get in touch with me.</a:t>
            </a:r>
            <a:endParaRPr/>
          </a:p>
        </p:txBody>
      </p:sp>
      <p:sp>
        <p:nvSpPr>
          <p:cNvPr id="366" name="Google Shape;366;g2607a1ebcb3_5_0: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g2607a1ebcb3_5_0:notes"/>
          <p:cNvSpPr txBox="1">
            <a:spLocks noGrp="1"/>
          </p:cNvSpPr>
          <p:nvPr>
            <p:ph type="dt" idx="10"/>
          </p:nvPr>
        </p:nvSpPr>
        <p:spPr>
          <a:xfrm>
            <a:off x="2580968" y="84670"/>
            <a:ext cx="42264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g2607a1ebcb3_5_0: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g2607a1ebcb3_5_0: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Capture, engage and retain customers</a:t>
            </a:r>
            <a:br>
              <a:rPr lang="en-GB" dirty="0"/>
            </a:br>
            <a:br>
              <a:rPr lang="en-GB" dirty="0"/>
            </a:br>
            <a:r>
              <a:rPr lang="en-GB" dirty="0"/>
              <a:t>The aim of any communications campaign should be to get the right message, value proposition, to the right customers at the right time and frequency. </a:t>
            </a:r>
          </a:p>
          <a:p>
            <a:r>
              <a:rPr lang="en-GB" b="1" dirty="0"/>
              <a:t>Reach-</a:t>
            </a:r>
            <a:r>
              <a:rPr lang="en-GB" dirty="0"/>
              <a:t> increase awareness and grow an audience using paid, owned and earned media</a:t>
            </a:r>
          </a:p>
          <a:p>
            <a:r>
              <a:rPr lang="en-GB" b="1" dirty="0"/>
              <a:t>Act – </a:t>
            </a:r>
            <a:r>
              <a:rPr lang="en-GB" dirty="0"/>
              <a:t>prompt interactions, subscribers and leads:, to really take effect, permission marketing (whereby data is able to be captured and analysed) is possible in some social channels</a:t>
            </a:r>
          </a:p>
          <a:p>
            <a:r>
              <a:rPr lang="en-GB" b="1" dirty="0"/>
              <a:t>Convert – </a:t>
            </a:r>
            <a:r>
              <a:rPr lang="en-GB" dirty="0"/>
              <a:t>achieve sales online or offline: nurture stage</a:t>
            </a:r>
          </a:p>
          <a:p>
            <a:r>
              <a:rPr lang="en-GB" b="1" dirty="0"/>
              <a:t>Engage – </a:t>
            </a:r>
            <a:r>
              <a:rPr lang="en-GB" dirty="0"/>
              <a:t>encourage repeat business by developing customer satisfaction, loyalty </a:t>
            </a:r>
            <a:r>
              <a:rPr lang="en-GB" dirty="0" err="1"/>
              <a:t>andadvocacy</a:t>
            </a:r>
            <a:r>
              <a:rPr lang="en-GB" dirty="0"/>
              <a:t>:</a:t>
            </a:r>
          </a:p>
          <a:p>
            <a:endParaRPr lang="en-GB" dirty="0"/>
          </a:p>
          <a:p>
            <a:endParaRPr lang="en-GB" dirty="0"/>
          </a:p>
          <a:p>
            <a:r>
              <a:rPr lang="en-GB" dirty="0"/>
              <a:t>Limitations- This type of strategy supports the idea of segmenting based on shared characteristics rather than that of the individual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4DCC7A-9DD5-43E1-932D-0584CDBE93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462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4DCC7A-9DD5-43E1-932D-0584CDBE93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799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acumin-pro"/>
              </a:rPr>
              <a:t>The concept of integrated marketing communication (IMC) was introduced in the 1980s (Schultz and Schultz, p. 19) and has since changed the way communicators and marketers interact and conduct business. The </a:t>
            </a:r>
            <a:r>
              <a:rPr lang="en-GB" b="1" i="0" u="sng" dirty="0">
                <a:solidFill>
                  <a:srgbClr val="000000"/>
                </a:solidFill>
                <a:effectLst/>
                <a:latin typeface="acumin-pro"/>
                <a:hlinkClick r:id="rId3"/>
              </a:rPr>
              <a:t>American Marketing Association</a:t>
            </a:r>
            <a:r>
              <a:rPr lang="en-GB" b="0" i="0" dirty="0">
                <a:solidFill>
                  <a:srgbClr val="000000"/>
                </a:solidFill>
                <a:effectLst/>
                <a:latin typeface="acumin-pro"/>
              </a:rPr>
              <a:t> defines IMC as “a planning process designed to assure that all brand contacts received by a customer or prospect for a product, service, or organization are relevant to that person and consistent over time.” </a:t>
            </a:r>
            <a:endParaRPr lang="en-US" alt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4DCC7A-9DD5-43E1-932D-0584CDBE93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757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49473" indent="-326720">
              <a:spcBef>
                <a:spcPct val="30000"/>
              </a:spcBef>
              <a:defRPr sz="1300">
                <a:solidFill>
                  <a:schemeClr val="tx1"/>
                </a:solidFill>
                <a:latin typeface="Calibri" panose="020F0502020204030204" pitchFamily="34" charset="0"/>
              </a:defRPr>
            </a:lvl2pPr>
            <a:lvl3pPr marL="1306881" indent="-261376">
              <a:spcBef>
                <a:spcPct val="30000"/>
              </a:spcBef>
              <a:defRPr sz="1300">
                <a:solidFill>
                  <a:schemeClr val="tx1"/>
                </a:solidFill>
                <a:latin typeface="Calibri" panose="020F0502020204030204" pitchFamily="34" charset="0"/>
              </a:defRPr>
            </a:lvl3pPr>
            <a:lvl4pPr marL="1831353" indent="-261376">
              <a:spcBef>
                <a:spcPct val="30000"/>
              </a:spcBef>
              <a:defRPr sz="1300">
                <a:solidFill>
                  <a:schemeClr val="tx1"/>
                </a:solidFill>
                <a:latin typeface="Calibri" panose="020F0502020204030204" pitchFamily="34" charset="0"/>
              </a:defRPr>
            </a:lvl4pPr>
            <a:lvl5pPr marL="2354106" indent="-261376">
              <a:spcBef>
                <a:spcPct val="30000"/>
              </a:spcBef>
              <a:defRPr sz="1300">
                <a:solidFill>
                  <a:schemeClr val="tx1"/>
                </a:solidFill>
                <a:latin typeface="Calibri" panose="020F0502020204030204" pitchFamily="34" charset="0"/>
              </a:defRPr>
            </a:lvl5pPr>
            <a:lvl6pPr marL="2849345" indent="-261376" eaLnBrk="0" fontAlgn="base" hangingPunct="0">
              <a:spcBef>
                <a:spcPct val="30000"/>
              </a:spcBef>
              <a:spcAft>
                <a:spcPct val="0"/>
              </a:spcAft>
              <a:defRPr sz="1300">
                <a:solidFill>
                  <a:schemeClr val="tx1"/>
                </a:solidFill>
                <a:latin typeface="Calibri" panose="020F0502020204030204" pitchFamily="34" charset="0"/>
              </a:defRPr>
            </a:lvl6pPr>
            <a:lvl7pPr marL="3344584" indent="-261376" eaLnBrk="0" fontAlgn="base" hangingPunct="0">
              <a:spcBef>
                <a:spcPct val="30000"/>
              </a:spcBef>
              <a:spcAft>
                <a:spcPct val="0"/>
              </a:spcAft>
              <a:defRPr sz="1300">
                <a:solidFill>
                  <a:schemeClr val="tx1"/>
                </a:solidFill>
                <a:latin typeface="Calibri" panose="020F0502020204030204" pitchFamily="34" charset="0"/>
              </a:defRPr>
            </a:lvl7pPr>
            <a:lvl8pPr marL="3839823" indent="-261376" eaLnBrk="0" fontAlgn="base" hangingPunct="0">
              <a:spcBef>
                <a:spcPct val="30000"/>
              </a:spcBef>
              <a:spcAft>
                <a:spcPct val="0"/>
              </a:spcAft>
              <a:defRPr sz="1300">
                <a:solidFill>
                  <a:schemeClr val="tx1"/>
                </a:solidFill>
                <a:latin typeface="Calibri" panose="020F0502020204030204" pitchFamily="34" charset="0"/>
              </a:defRPr>
            </a:lvl8pPr>
            <a:lvl9pPr marL="4335062" indent="-261376" eaLnBrk="0" fontAlgn="base" hangingPunct="0">
              <a:spcBef>
                <a:spcPct val="30000"/>
              </a:spcBef>
              <a:spcAft>
                <a:spcPct val="0"/>
              </a:spcAft>
              <a:defRPr sz="13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100005C-D493-49FC-B715-F482D54579F5}"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12</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07" name="Rectangle 2"/>
          <p:cNvSpPr>
            <a:spLocks noGrp="1" noRot="1" noChangeAspect="1" noChangeArrowheads="1" noTextEdit="1"/>
          </p:cNvSpPr>
          <p:nvPr>
            <p:ph type="sldImg"/>
          </p:nvPr>
        </p:nvSpPr>
        <p:spPr bwMode="auto">
          <a:xfrm>
            <a:off x="-173038" y="839788"/>
            <a:ext cx="7477126" cy="4206875"/>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xfrm>
            <a:off x="951505" y="5326975"/>
            <a:ext cx="5227516" cy="50497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160" tIns="53081" rIns="106160" bIns="53081"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732105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4DCC7A-9DD5-43E1-932D-0584CDBE93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429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1143000" y="4343400"/>
            <a:ext cx="4572000" cy="41148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300"/>
              </a:spcBef>
              <a:spcAft>
                <a:spcPts val="0"/>
              </a:spcAft>
              <a:buClr>
                <a:schemeClr val="dk1"/>
              </a:buClr>
              <a:buSzPts val="1000"/>
              <a:buNone/>
            </a:pPr>
            <a:r>
              <a:rPr lang="en-US"/>
              <a:t>Hi Everyone, It’s great to see you all here today. My name is Medha Dixit, and today I’ll be talking to you about improving your website’s online presence with Search Engine Optimisation, also called SEO. The goal for this presentation is 3-fold: </a:t>
            </a:r>
            <a:br>
              <a:rPr lang="en-US"/>
            </a:br>
            <a:br>
              <a:rPr lang="en-US"/>
            </a:br>
            <a:endParaRPr/>
          </a:p>
          <a:p>
            <a:pPr marL="114300" lvl="0" indent="-50800" algn="l" rtl="0">
              <a:lnSpc>
                <a:spcPct val="110000"/>
              </a:lnSpc>
              <a:spcBef>
                <a:spcPts val="300"/>
              </a:spcBef>
              <a:spcAft>
                <a:spcPts val="0"/>
              </a:spcAft>
              <a:buClr>
                <a:schemeClr val="dk1"/>
              </a:buClr>
              <a:buSzPts val="1000"/>
              <a:buNone/>
            </a:pPr>
            <a:endParaRPr/>
          </a:p>
        </p:txBody>
      </p:sp>
      <p:sp>
        <p:nvSpPr>
          <p:cNvPr id="62" name="Google Shape;62;p2:notes"/>
          <p:cNvSpPr txBox="1">
            <a:spLocks noGrp="1"/>
          </p:cNvSpPr>
          <p:nvPr>
            <p:ph type="hdr" idx="3"/>
          </p:nvPr>
        </p:nvSpPr>
        <p:spPr>
          <a:xfrm>
            <a:off x="49164" y="84670"/>
            <a:ext cx="34290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Build an Innovation Engine in 90 Days</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notes"/>
          <p:cNvSpPr txBox="1">
            <a:spLocks noGrp="1"/>
          </p:cNvSpPr>
          <p:nvPr>
            <p:ph type="dt" idx="10"/>
          </p:nvPr>
        </p:nvSpPr>
        <p:spPr>
          <a:xfrm>
            <a:off x="2580968" y="84670"/>
            <a:ext cx="4226281"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Based on the article by Scott D. Anthony, David S. Duncan, and Pontus M.A. Siren</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notes"/>
          <p:cNvSpPr txBox="1">
            <a:spLocks noGrp="1"/>
          </p:cNvSpPr>
          <p:nvPr>
            <p:ph type="ftr" idx="11"/>
          </p:nvPr>
        </p:nvSpPr>
        <p:spPr>
          <a:xfrm>
            <a:off x="49164" y="860054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a:ln>
                  <a:noFill/>
                </a:ln>
                <a:solidFill>
                  <a:srgbClr val="000000"/>
                </a:solidFill>
                <a:effectLst/>
                <a:uLnTx/>
                <a:uFillTx/>
                <a:latin typeface="Arial"/>
                <a:cs typeface="Arial"/>
                <a:sym typeface="Arial"/>
              </a:rPr>
              <a:t>Harvard Business Review</a:t>
            </a: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notes"/>
          <p:cNvSpPr txBox="1">
            <a:spLocks noGrp="1"/>
          </p:cNvSpPr>
          <p:nvPr>
            <p:ph type="sldNum" idx="12"/>
          </p:nvPr>
        </p:nvSpPr>
        <p:spPr>
          <a:xfrm>
            <a:off x="3835449" y="860054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8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FEA3708-52DE-4893-B094-C41F2650197C}"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4294129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FEA3708-52DE-4893-B094-C41F2650197C}"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353133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FEA3708-52DE-4893-B094-C41F2650197C}"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1338005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A1117E7-EC14-40DB-8571-0C47605260FD}"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1162315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A1117E7-EC14-40DB-8571-0C47605260FD}"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4212451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A1117E7-EC14-40DB-8571-0C47605260FD}"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1829774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A1117E7-EC14-40DB-8571-0C47605260FD}" type="datetimeFigureOut">
              <a:rPr lang="en-GB" smtClean="0"/>
              <a:t>22/11/2023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2116717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A1117E7-EC14-40DB-8571-0C47605260FD}" type="datetimeFigureOut">
              <a:rPr lang="en-GB" smtClean="0"/>
              <a:t>22/11/2023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1258872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A1117E7-EC14-40DB-8571-0C47605260FD}" type="datetimeFigureOut">
              <a:rPr lang="en-GB" smtClean="0"/>
              <a:t>22/11/2023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1528463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117E7-EC14-40DB-8571-0C47605260FD}" type="datetimeFigureOut">
              <a:rPr lang="en-GB" smtClean="0"/>
              <a:t>22/11/2023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2675471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BA1117E7-EC14-40DB-8571-0C47605260FD}" type="datetimeFigureOut">
              <a:rPr lang="en-GB" smtClean="0"/>
              <a:t>22/11/2023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4172905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FEA3708-52DE-4893-B094-C41F2650197C}"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2912538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BA1117E7-EC14-40DB-8571-0C47605260FD}" type="datetimeFigureOut">
              <a:rPr lang="en-GB" smtClean="0"/>
              <a:t>22/11/2023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100033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A1117E7-EC14-40DB-8571-0C47605260FD}"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3891188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A1117E7-EC14-40DB-8571-0C47605260FD}"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3619870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4B6EC9-9500-DA41-A804-757351F15C8E}"/>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964136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3D0-7408-A933-5756-A344D6DA857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E7895332-6886-3BA7-E8BF-CDC3DC8E092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5B381A-704E-6888-0FE0-D8BDA8CF991B}"/>
              </a:ext>
            </a:extLst>
          </p:cNvPr>
          <p:cNvSpPr>
            <a:spLocks noGrp="1"/>
          </p:cNvSpPr>
          <p:nvPr>
            <p:ph type="dt" sz="half" idx="10"/>
          </p:nvPr>
        </p:nvSpPr>
        <p:spPr/>
        <p:txBody>
          <a:bodyPr/>
          <a:lstStyle/>
          <a:p>
            <a:fld id="{C89B6F81-CB89-49A0-BFAE-E9E5CF245E81}" type="datetimeFigureOut">
              <a:rPr lang="en-GB" smtClean="0"/>
              <a:t>22/11/2023</a:t>
            </a:fld>
            <a:endParaRPr lang="en-GB"/>
          </a:p>
        </p:txBody>
      </p:sp>
      <p:sp>
        <p:nvSpPr>
          <p:cNvPr id="5" name="Footer Placeholder 4">
            <a:extLst>
              <a:ext uri="{FF2B5EF4-FFF2-40B4-BE49-F238E27FC236}">
                <a16:creationId xmlns:a16="http://schemas.microsoft.com/office/drawing/2014/main" id="{A3CE4257-9A0B-3CA2-4DB8-2F6F45C95B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FDC847-0949-87D4-7755-153E0363D50F}"/>
              </a:ext>
            </a:extLst>
          </p:cNvPr>
          <p:cNvSpPr>
            <a:spLocks noGrp="1"/>
          </p:cNvSpPr>
          <p:nvPr>
            <p:ph type="sldNum" sz="quarter" idx="12"/>
          </p:nvPr>
        </p:nvSpPr>
        <p:spPr/>
        <p:txBody>
          <a:bodyPr/>
          <a:lstStyle/>
          <a:p>
            <a:fld id="{F79E6787-60B7-487B-B42B-2758334EFBB7}" type="slidenum">
              <a:rPr lang="en-GB" smtClean="0"/>
              <a:t>‹#›</a:t>
            </a:fld>
            <a:endParaRPr lang="en-GB"/>
          </a:p>
        </p:txBody>
      </p:sp>
    </p:spTree>
    <p:extLst>
      <p:ext uri="{BB962C8B-B14F-4D97-AF65-F5344CB8AC3E}">
        <p14:creationId xmlns:p14="http://schemas.microsoft.com/office/powerpoint/2010/main" val="13289045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EA218-D2AB-5384-4857-76F6E719D8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29F587-935B-AE58-3246-AF987C915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2C95F1-3889-587B-DB0D-123EDBA2DF8F}"/>
              </a:ext>
            </a:extLst>
          </p:cNvPr>
          <p:cNvSpPr>
            <a:spLocks noGrp="1"/>
          </p:cNvSpPr>
          <p:nvPr>
            <p:ph type="dt" sz="half" idx="10"/>
          </p:nvPr>
        </p:nvSpPr>
        <p:spPr/>
        <p:txBody>
          <a:bodyPr/>
          <a:lstStyle/>
          <a:p>
            <a:fld id="{C89B6F81-CB89-49A0-BFAE-E9E5CF245E81}" type="datetimeFigureOut">
              <a:rPr lang="en-GB" smtClean="0"/>
              <a:t>22/11/2023</a:t>
            </a:fld>
            <a:endParaRPr lang="en-GB"/>
          </a:p>
        </p:txBody>
      </p:sp>
      <p:sp>
        <p:nvSpPr>
          <p:cNvPr id="5" name="Footer Placeholder 4">
            <a:extLst>
              <a:ext uri="{FF2B5EF4-FFF2-40B4-BE49-F238E27FC236}">
                <a16:creationId xmlns:a16="http://schemas.microsoft.com/office/drawing/2014/main" id="{1DE1FBA1-0B72-162C-6B21-6ABE026717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AC05D7-3B1D-2B99-87C2-47E01704E654}"/>
              </a:ext>
            </a:extLst>
          </p:cNvPr>
          <p:cNvSpPr>
            <a:spLocks noGrp="1"/>
          </p:cNvSpPr>
          <p:nvPr>
            <p:ph type="sldNum" sz="quarter" idx="12"/>
          </p:nvPr>
        </p:nvSpPr>
        <p:spPr/>
        <p:txBody>
          <a:bodyPr/>
          <a:lstStyle/>
          <a:p>
            <a:fld id="{F79E6787-60B7-487B-B42B-2758334EFBB7}" type="slidenum">
              <a:rPr lang="en-GB" smtClean="0"/>
              <a:t>‹#›</a:t>
            </a:fld>
            <a:endParaRPr lang="en-GB"/>
          </a:p>
        </p:txBody>
      </p:sp>
    </p:spTree>
    <p:extLst>
      <p:ext uri="{BB962C8B-B14F-4D97-AF65-F5344CB8AC3E}">
        <p14:creationId xmlns:p14="http://schemas.microsoft.com/office/powerpoint/2010/main" val="18033861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A8BF3-D086-AB55-E28A-EED4B0DB986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0DA94F2-589F-E151-618F-6BC3C981037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331EE4-5622-3FC6-62CF-F1009F6871B6}"/>
              </a:ext>
            </a:extLst>
          </p:cNvPr>
          <p:cNvSpPr>
            <a:spLocks noGrp="1"/>
          </p:cNvSpPr>
          <p:nvPr>
            <p:ph type="dt" sz="half" idx="10"/>
          </p:nvPr>
        </p:nvSpPr>
        <p:spPr/>
        <p:txBody>
          <a:bodyPr/>
          <a:lstStyle/>
          <a:p>
            <a:fld id="{C89B6F81-CB89-49A0-BFAE-E9E5CF245E81}" type="datetimeFigureOut">
              <a:rPr lang="en-GB" smtClean="0"/>
              <a:t>22/11/2023</a:t>
            </a:fld>
            <a:endParaRPr lang="en-GB"/>
          </a:p>
        </p:txBody>
      </p:sp>
      <p:sp>
        <p:nvSpPr>
          <p:cNvPr id="5" name="Footer Placeholder 4">
            <a:extLst>
              <a:ext uri="{FF2B5EF4-FFF2-40B4-BE49-F238E27FC236}">
                <a16:creationId xmlns:a16="http://schemas.microsoft.com/office/drawing/2014/main" id="{A12525B7-150F-FA8F-898F-36164AA1E9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E6A01A-16E2-DDF0-F4EE-F109C93D259A}"/>
              </a:ext>
            </a:extLst>
          </p:cNvPr>
          <p:cNvSpPr>
            <a:spLocks noGrp="1"/>
          </p:cNvSpPr>
          <p:nvPr>
            <p:ph type="sldNum" sz="quarter" idx="12"/>
          </p:nvPr>
        </p:nvSpPr>
        <p:spPr/>
        <p:txBody>
          <a:bodyPr/>
          <a:lstStyle/>
          <a:p>
            <a:fld id="{F79E6787-60B7-487B-B42B-2758334EFBB7}" type="slidenum">
              <a:rPr lang="en-GB" smtClean="0"/>
              <a:t>‹#›</a:t>
            </a:fld>
            <a:endParaRPr lang="en-GB"/>
          </a:p>
        </p:txBody>
      </p:sp>
    </p:spTree>
    <p:extLst>
      <p:ext uri="{BB962C8B-B14F-4D97-AF65-F5344CB8AC3E}">
        <p14:creationId xmlns:p14="http://schemas.microsoft.com/office/powerpoint/2010/main" val="34441114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0D0E9-F1C9-C186-3101-788F33EEE9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F06A9C-2306-F0A4-E8F7-3CB2F0C93AF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B946310-2C44-E9AE-53B3-06D2A8571D9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DCDA126-896F-99AE-D621-7E6B10E929EA}"/>
              </a:ext>
            </a:extLst>
          </p:cNvPr>
          <p:cNvSpPr>
            <a:spLocks noGrp="1"/>
          </p:cNvSpPr>
          <p:nvPr>
            <p:ph type="dt" sz="half" idx="10"/>
          </p:nvPr>
        </p:nvSpPr>
        <p:spPr/>
        <p:txBody>
          <a:bodyPr/>
          <a:lstStyle/>
          <a:p>
            <a:fld id="{C89B6F81-CB89-49A0-BFAE-E9E5CF245E81}" type="datetimeFigureOut">
              <a:rPr lang="en-GB" smtClean="0"/>
              <a:t>22/11/2023</a:t>
            </a:fld>
            <a:endParaRPr lang="en-GB"/>
          </a:p>
        </p:txBody>
      </p:sp>
      <p:sp>
        <p:nvSpPr>
          <p:cNvPr id="6" name="Footer Placeholder 5">
            <a:extLst>
              <a:ext uri="{FF2B5EF4-FFF2-40B4-BE49-F238E27FC236}">
                <a16:creationId xmlns:a16="http://schemas.microsoft.com/office/drawing/2014/main" id="{728A4951-1348-9EE6-95AD-C1B9426228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9A8705-F62F-BA84-5504-F975B3D54C34}"/>
              </a:ext>
            </a:extLst>
          </p:cNvPr>
          <p:cNvSpPr>
            <a:spLocks noGrp="1"/>
          </p:cNvSpPr>
          <p:nvPr>
            <p:ph type="sldNum" sz="quarter" idx="12"/>
          </p:nvPr>
        </p:nvSpPr>
        <p:spPr/>
        <p:txBody>
          <a:bodyPr/>
          <a:lstStyle/>
          <a:p>
            <a:fld id="{F79E6787-60B7-487B-B42B-2758334EFBB7}" type="slidenum">
              <a:rPr lang="en-GB" smtClean="0"/>
              <a:t>‹#›</a:t>
            </a:fld>
            <a:endParaRPr lang="en-GB"/>
          </a:p>
        </p:txBody>
      </p:sp>
    </p:spTree>
    <p:extLst>
      <p:ext uri="{BB962C8B-B14F-4D97-AF65-F5344CB8AC3E}">
        <p14:creationId xmlns:p14="http://schemas.microsoft.com/office/powerpoint/2010/main" val="36603255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7FBE3-B12A-8ADA-0F6D-810C5E6A9A76}"/>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82C1940-C698-C8B7-C6D3-2264090C0DF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AD26FDA-DC3C-BAF5-79B7-CE9E7B22077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8EE1F08-AD5A-8F53-16D5-EC240DF5E21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C1C06EC-08BC-31B6-3D79-6E99B52C539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FEE90E1-E1A4-57C8-A098-BA3822F3E678}"/>
              </a:ext>
            </a:extLst>
          </p:cNvPr>
          <p:cNvSpPr>
            <a:spLocks noGrp="1"/>
          </p:cNvSpPr>
          <p:nvPr>
            <p:ph type="dt" sz="half" idx="10"/>
          </p:nvPr>
        </p:nvSpPr>
        <p:spPr/>
        <p:txBody>
          <a:bodyPr/>
          <a:lstStyle/>
          <a:p>
            <a:fld id="{C89B6F81-CB89-49A0-BFAE-E9E5CF245E81}" type="datetimeFigureOut">
              <a:rPr lang="en-GB" smtClean="0"/>
              <a:t>22/11/2023</a:t>
            </a:fld>
            <a:endParaRPr lang="en-GB"/>
          </a:p>
        </p:txBody>
      </p:sp>
      <p:sp>
        <p:nvSpPr>
          <p:cNvPr id="8" name="Footer Placeholder 7">
            <a:extLst>
              <a:ext uri="{FF2B5EF4-FFF2-40B4-BE49-F238E27FC236}">
                <a16:creationId xmlns:a16="http://schemas.microsoft.com/office/drawing/2014/main" id="{9CFDB1A1-6A0E-5A5F-FAB4-A05017AE77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E0A8D87-9FF8-3754-9216-2D6FCB0CA96B}"/>
              </a:ext>
            </a:extLst>
          </p:cNvPr>
          <p:cNvSpPr>
            <a:spLocks noGrp="1"/>
          </p:cNvSpPr>
          <p:nvPr>
            <p:ph type="sldNum" sz="quarter" idx="12"/>
          </p:nvPr>
        </p:nvSpPr>
        <p:spPr/>
        <p:txBody>
          <a:bodyPr/>
          <a:lstStyle/>
          <a:p>
            <a:fld id="{F79E6787-60B7-487B-B42B-2758334EFBB7}" type="slidenum">
              <a:rPr lang="en-GB" smtClean="0"/>
              <a:t>‹#›</a:t>
            </a:fld>
            <a:endParaRPr lang="en-GB"/>
          </a:p>
        </p:txBody>
      </p:sp>
    </p:spTree>
    <p:extLst>
      <p:ext uri="{BB962C8B-B14F-4D97-AF65-F5344CB8AC3E}">
        <p14:creationId xmlns:p14="http://schemas.microsoft.com/office/powerpoint/2010/main" val="42182280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CE815-9351-5BB4-213E-F26FBBDB48A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3DE1CD9-DEDD-B87F-A51B-DF4E91EE46E5}"/>
              </a:ext>
            </a:extLst>
          </p:cNvPr>
          <p:cNvSpPr>
            <a:spLocks noGrp="1"/>
          </p:cNvSpPr>
          <p:nvPr>
            <p:ph type="dt" sz="half" idx="10"/>
          </p:nvPr>
        </p:nvSpPr>
        <p:spPr/>
        <p:txBody>
          <a:bodyPr/>
          <a:lstStyle/>
          <a:p>
            <a:fld id="{C89B6F81-CB89-49A0-BFAE-E9E5CF245E81}" type="datetimeFigureOut">
              <a:rPr lang="en-GB" smtClean="0"/>
              <a:t>22/11/2023</a:t>
            </a:fld>
            <a:endParaRPr lang="en-GB"/>
          </a:p>
        </p:txBody>
      </p:sp>
      <p:sp>
        <p:nvSpPr>
          <p:cNvPr id="4" name="Footer Placeholder 3">
            <a:extLst>
              <a:ext uri="{FF2B5EF4-FFF2-40B4-BE49-F238E27FC236}">
                <a16:creationId xmlns:a16="http://schemas.microsoft.com/office/drawing/2014/main" id="{A9654087-B5D5-E0D9-F2E5-64865509425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FD2804-762E-C238-A676-B0727FF1C4DD}"/>
              </a:ext>
            </a:extLst>
          </p:cNvPr>
          <p:cNvSpPr>
            <a:spLocks noGrp="1"/>
          </p:cNvSpPr>
          <p:nvPr>
            <p:ph type="sldNum" sz="quarter" idx="12"/>
          </p:nvPr>
        </p:nvSpPr>
        <p:spPr/>
        <p:txBody>
          <a:bodyPr/>
          <a:lstStyle/>
          <a:p>
            <a:fld id="{F79E6787-60B7-487B-B42B-2758334EFBB7}" type="slidenum">
              <a:rPr lang="en-GB" smtClean="0"/>
              <a:t>‹#›</a:t>
            </a:fld>
            <a:endParaRPr lang="en-GB"/>
          </a:p>
        </p:txBody>
      </p:sp>
    </p:spTree>
    <p:extLst>
      <p:ext uri="{BB962C8B-B14F-4D97-AF65-F5344CB8AC3E}">
        <p14:creationId xmlns:p14="http://schemas.microsoft.com/office/powerpoint/2010/main" val="33976344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FEA3708-52DE-4893-B094-C41F2650197C}"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1082230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3A0BF5-EAFC-151E-31F1-8F39257E8B89}"/>
              </a:ext>
            </a:extLst>
          </p:cNvPr>
          <p:cNvSpPr>
            <a:spLocks noGrp="1"/>
          </p:cNvSpPr>
          <p:nvPr>
            <p:ph type="dt" sz="half" idx="10"/>
          </p:nvPr>
        </p:nvSpPr>
        <p:spPr/>
        <p:txBody>
          <a:bodyPr/>
          <a:lstStyle/>
          <a:p>
            <a:fld id="{C89B6F81-CB89-49A0-BFAE-E9E5CF245E81}" type="datetimeFigureOut">
              <a:rPr lang="en-GB" smtClean="0"/>
              <a:t>22/11/2023</a:t>
            </a:fld>
            <a:endParaRPr lang="en-GB"/>
          </a:p>
        </p:txBody>
      </p:sp>
      <p:sp>
        <p:nvSpPr>
          <p:cNvPr id="3" name="Footer Placeholder 2">
            <a:extLst>
              <a:ext uri="{FF2B5EF4-FFF2-40B4-BE49-F238E27FC236}">
                <a16:creationId xmlns:a16="http://schemas.microsoft.com/office/drawing/2014/main" id="{F9DFF3C9-A0D5-436A-F7A1-1088285E65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3267BFE-FCFC-A6F4-E65B-04E664ACB0FF}"/>
              </a:ext>
            </a:extLst>
          </p:cNvPr>
          <p:cNvSpPr>
            <a:spLocks noGrp="1"/>
          </p:cNvSpPr>
          <p:nvPr>
            <p:ph type="sldNum" sz="quarter" idx="12"/>
          </p:nvPr>
        </p:nvSpPr>
        <p:spPr/>
        <p:txBody>
          <a:bodyPr/>
          <a:lstStyle/>
          <a:p>
            <a:fld id="{F79E6787-60B7-487B-B42B-2758334EFBB7}" type="slidenum">
              <a:rPr lang="en-GB" smtClean="0"/>
              <a:t>‹#›</a:t>
            </a:fld>
            <a:endParaRPr lang="en-GB"/>
          </a:p>
        </p:txBody>
      </p:sp>
    </p:spTree>
    <p:extLst>
      <p:ext uri="{BB962C8B-B14F-4D97-AF65-F5344CB8AC3E}">
        <p14:creationId xmlns:p14="http://schemas.microsoft.com/office/powerpoint/2010/main" val="19045800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B8223-53C7-90CD-F4B4-D3E2497A5DC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F8D6D46-C680-E7BE-3278-9ABE21C1DCA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6CFC986-482A-6D8E-B815-E4B7C225978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D04D465-2DA4-8947-8BA6-1E0239853ED1}"/>
              </a:ext>
            </a:extLst>
          </p:cNvPr>
          <p:cNvSpPr>
            <a:spLocks noGrp="1"/>
          </p:cNvSpPr>
          <p:nvPr>
            <p:ph type="dt" sz="half" idx="10"/>
          </p:nvPr>
        </p:nvSpPr>
        <p:spPr/>
        <p:txBody>
          <a:bodyPr/>
          <a:lstStyle/>
          <a:p>
            <a:fld id="{C89B6F81-CB89-49A0-BFAE-E9E5CF245E81}" type="datetimeFigureOut">
              <a:rPr lang="en-GB" smtClean="0"/>
              <a:t>22/11/2023</a:t>
            </a:fld>
            <a:endParaRPr lang="en-GB"/>
          </a:p>
        </p:txBody>
      </p:sp>
      <p:sp>
        <p:nvSpPr>
          <p:cNvPr id="6" name="Footer Placeholder 5">
            <a:extLst>
              <a:ext uri="{FF2B5EF4-FFF2-40B4-BE49-F238E27FC236}">
                <a16:creationId xmlns:a16="http://schemas.microsoft.com/office/drawing/2014/main" id="{8D8289B1-9A2A-7CB7-E49C-B883B9935C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BACFEA-3D20-ADD9-AA0C-F4CD2D13256C}"/>
              </a:ext>
            </a:extLst>
          </p:cNvPr>
          <p:cNvSpPr>
            <a:spLocks noGrp="1"/>
          </p:cNvSpPr>
          <p:nvPr>
            <p:ph type="sldNum" sz="quarter" idx="12"/>
          </p:nvPr>
        </p:nvSpPr>
        <p:spPr/>
        <p:txBody>
          <a:bodyPr/>
          <a:lstStyle/>
          <a:p>
            <a:fld id="{F79E6787-60B7-487B-B42B-2758334EFBB7}" type="slidenum">
              <a:rPr lang="en-GB" smtClean="0"/>
              <a:t>‹#›</a:t>
            </a:fld>
            <a:endParaRPr lang="en-GB"/>
          </a:p>
        </p:txBody>
      </p:sp>
    </p:spTree>
    <p:extLst>
      <p:ext uri="{BB962C8B-B14F-4D97-AF65-F5344CB8AC3E}">
        <p14:creationId xmlns:p14="http://schemas.microsoft.com/office/powerpoint/2010/main" val="33001244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30063-F1F4-D907-A950-FBCF54F4DAC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54CCB1C-074D-9CFE-192A-74F8633102B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49DAE97B-72B9-FE1B-1157-9D4BBF7867C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A147E4A-FD63-A97B-3BAB-14877A6FE5E2}"/>
              </a:ext>
            </a:extLst>
          </p:cNvPr>
          <p:cNvSpPr>
            <a:spLocks noGrp="1"/>
          </p:cNvSpPr>
          <p:nvPr>
            <p:ph type="dt" sz="half" idx="10"/>
          </p:nvPr>
        </p:nvSpPr>
        <p:spPr/>
        <p:txBody>
          <a:bodyPr/>
          <a:lstStyle/>
          <a:p>
            <a:fld id="{C89B6F81-CB89-49A0-BFAE-E9E5CF245E81}" type="datetimeFigureOut">
              <a:rPr lang="en-GB" smtClean="0"/>
              <a:t>22/11/2023</a:t>
            </a:fld>
            <a:endParaRPr lang="en-GB"/>
          </a:p>
        </p:txBody>
      </p:sp>
      <p:sp>
        <p:nvSpPr>
          <p:cNvPr id="6" name="Footer Placeholder 5">
            <a:extLst>
              <a:ext uri="{FF2B5EF4-FFF2-40B4-BE49-F238E27FC236}">
                <a16:creationId xmlns:a16="http://schemas.microsoft.com/office/drawing/2014/main" id="{15BD6B9D-8A6C-8AC6-2D7C-9F4A57CB47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2DC2E8-E749-3BF7-524E-7F82E97C7D57}"/>
              </a:ext>
            </a:extLst>
          </p:cNvPr>
          <p:cNvSpPr>
            <a:spLocks noGrp="1"/>
          </p:cNvSpPr>
          <p:nvPr>
            <p:ph type="sldNum" sz="quarter" idx="12"/>
          </p:nvPr>
        </p:nvSpPr>
        <p:spPr/>
        <p:txBody>
          <a:bodyPr/>
          <a:lstStyle/>
          <a:p>
            <a:fld id="{F79E6787-60B7-487B-B42B-2758334EFBB7}" type="slidenum">
              <a:rPr lang="en-GB" smtClean="0"/>
              <a:t>‹#›</a:t>
            </a:fld>
            <a:endParaRPr lang="en-GB"/>
          </a:p>
        </p:txBody>
      </p:sp>
    </p:spTree>
    <p:extLst>
      <p:ext uri="{BB962C8B-B14F-4D97-AF65-F5344CB8AC3E}">
        <p14:creationId xmlns:p14="http://schemas.microsoft.com/office/powerpoint/2010/main" val="18387644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44087-EFCE-78BB-F4EE-61FE62127CE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1AFC0C-338D-5DDE-9E54-E7542E87B9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A0D07C-2C85-0772-AD0E-2FB8B790E7FB}"/>
              </a:ext>
            </a:extLst>
          </p:cNvPr>
          <p:cNvSpPr>
            <a:spLocks noGrp="1"/>
          </p:cNvSpPr>
          <p:nvPr>
            <p:ph type="dt" sz="half" idx="10"/>
          </p:nvPr>
        </p:nvSpPr>
        <p:spPr/>
        <p:txBody>
          <a:bodyPr/>
          <a:lstStyle/>
          <a:p>
            <a:fld id="{C89B6F81-CB89-49A0-BFAE-E9E5CF245E81}" type="datetimeFigureOut">
              <a:rPr lang="en-GB" smtClean="0"/>
              <a:t>22/11/2023</a:t>
            </a:fld>
            <a:endParaRPr lang="en-GB"/>
          </a:p>
        </p:txBody>
      </p:sp>
      <p:sp>
        <p:nvSpPr>
          <p:cNvPr id="5" name="Footer Placeholder 4">
            <a:extLst>
              <a:ext uri="{FF2B5EF4-FFF2-40B4-BE49-F238E27FC236}">
                <a16:creationId xmlns:a16="http://schemas.microsoft.com/office/drawing/2014/main" id="{8CD22E63-70EB-582D-95B4-9B99F6ECEB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6E43A6-7BF1-3E52-2DA3-560144BE7541}"/>
              </a:ext>
            </a:extLst>
          </p:cNvPr>
          <p:cNvSpPr>
            <a:spLocks noGrp="1"/>
          </p:cNvSpPr>
          <p:nvPr>
            <p:ph type="sldNum" sz="quarter" idx="12"/>
          </p:nvPr>
        </p:nvSpPr>
        <p:spPr/>
        <p:txBody>
          <a:bodyPr/>
          <a:lstStyle/>
          <a:p>
            <a:fld id="{F79E6787-60B7-487B-B42B-2758334EFBB7}" type="slidenum">
              <a:rPr lang="en-GB" smtClean="0"/>
              <a:t>‹#›</a:t>
            </a:fld>
            <a:endParaRPr lang="en-GB"/>
          </a:p>
        </p:txBody>
      </p:sp>
    </p:spTree>
    <p:extLst>
      <p:ext uri="{BB962C8B-B14F-4D97-AF65-F5344CB8AC3E}">
        <p14:creationId xmlns:p14="http://schemas.microsoft.com/office/powerpoint/2010/main" val="39654864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91951F-D08E-19B5-7852-211FF62AF416}"/>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48CF3A-4958-2BEB-4638-A95BC5B11DD3}"/>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124AAF-FC4E-EA7A-B599-F3C36B299041}"/>
              </a:ext>
            </a:extLst>
          </p:cNvPr>
          <p:cNvSpPr>
            <a:spLocks noGrp="1"/>
          </p:cNvSpPr>
          <p:nvPr>
            <p:ph type="dt" sz="half" idx="10"/>
          </p:nvPr>
        </p:nvSpPr>
        <p:spPr/>
        <p:txBody>
          <a:bodyPr/>
          <a:lstStyle/>
          <a:p>
            <a:fld id="{C89B6F81-CB89-49A0-BFAE-E9E5CF245E81}" type="datetimeFigureOut">
              <a:rPr lang="en-GB" smtClean="0"/>
              <a:t>22/11/2023</a:t>
            </a:fld>
            <a:endParaRPr lang="en-GB"/>
          </a:p>
        </p:txBody>
      </p:sp>
      <p:sp>
        <p:nvSpPr>
          <p:cNvPr id="5" name="Footer Placeholder 4">
            <a:extLst>
              <a:ext uri="{FF2B5EF4-FFF2-40B4-BE49-F238E27FC236}">
                <a16:creationId xmlns:a16="http://schemas.microsoft.com/office/drawing/2014/main" id="{26C4C722-EC8E-0749-9FFE-BCD3111978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F3427B-7134-F01B-1BE3-46E6619C3ED3}"/>
              </a:ext>
            </a:extLst>
          </p:cNvPr>
          <p:cNvSpPr>
            <a:spLocks noGrp="1"/>
          </p:cNvSpPr>
          <p:nvPr>
            <p:ph type="sldNum" sz="quarter" idx="12"/>
          </p:nvPr>
        </p:nvSpPr>
        <p:spPr/>
        <p:txBody>
          <a:bodyPr/>
          <a:lstStyle/>
          <a:p>
            <a:fld id="{F79E6787-60B7-487B-B42B-2758334EFBB7}" type="slidenum">
              <a:rPr lang="en-GB" smtClean="0"/>
              <a:t>‹#›</a:t>
            </a:fld>
            <a:endParaRPr lang="en-GB"/>
          </a:p>
        </p:txBody>
      </p:sp>
    </p:spTree>
    <p:extLst>
      <p:ext uri="{BB962C8B-B14F-4D97-AF65-F5344CB8AC3E}">
        <p14:creationId xmlns:p14="http://schemas.microsoft.com/office/powerpoint/2010/main" val="14812753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rgbClr val="005EB8"/>
            </a:gs>
            <a:gs pos="52000">
              <a:srgbClr val="257FA0"/>
            </a:gs>
            <a:gs pos="100000">
              <a:srgbClr val="228575"/>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9CEBF-4785-EA44-87DD-49B6C2943DA2}"/>
              </a:ext>
            </a:extLst>
          </p:cNvPr>
          <p:cNvSpPr>
            <a:spLocks noGrp="1"/>
          </p:cNvSpPr>
          <p:nvPr>
            <p:ph type="ctrTitle" hasCustomPrompt="1"/>
          </p:nvPr>
        </p:nvSpPr>
        <p:spPr>
          <a:xfrm>
            <a:off x="359569" y="357188"/>
            <a:ext cx="8505825" cy="2228850"/>
          </a:xfrm>
        </p:spPr>
        <p:txBody>
          <a:bodyPr lIns="0" tIns="0" rIns="0" bIns="0" anchor="t" anchorCtr="0">
            <a:noAutofit/>
          </a:bodyPr>
          <a:lstStyle>
            <a:lvl1pPr algn="l">
              <a:defRPr sz="5400" b="1" i="0" spc="-113">
                <a:solidFill>
                  <a:schemeClr val="bg1"/>
                </a:solidFill>
                <a:latin typeface="COOPERHEWITT-SEMIBOLD" pitchFamily="2" charset="77"/>
                <a:ea typeface="COOPERHEWITT-SEMIBOLD" pitchFamily="2" charset="77"/>
              </a:defRPr>
            </a:lvl1pPr>
          </a:lstStyle>
          <a:p>
            <a:r>
              <a:rPr lang="en-US" sz="5400" b="1" i="0" spc="-113">
                <a:solidFill>
                  <a:schemeClr val="bg1"/>
                </a:solidFill>
                <a:latin typeface="COOPERHEWITT-SEMIBOLD" pitchFamily="2" charset="77"/>
                <a:ea typeface="COOPERHEWITT-SEMIBOLD" pitchFamily="2" charset="77"/>
              </a:rPr>
              <a:t>Brand identity guidelines</a:t>
            </a:r>
            <a:endParaRPr lang="en-US" sz="5400" b="1" spc="-113">
              <a:solidFill>
                <a:schemeClr val="bg1"/>
              </a:solidFill>
              <a:latin typeface="COOPERHEWITT-MEDIUM" pitchFamily="2" charset="77"/>
              <a:ea typeface="COOPERHEWITT-MEDIUM" pitchFamily="2" charset="77"/>
            </a:endParaRPr>
          </a:p>
        </p:txBody>
      </p:sp>
      <p:sp>
        <p:nvSpPr>
          <p:cNvPr id="3" name="Subtitle 2">
            <a:extLst>
              <a:ext uri="{FF2B5EF4-FFF2-40B4-BE49-F238E27FC236}">
                <a16:creationId xmlns:a16="http://schemas.microsoft.com/office/drawing/2014/main" id="{2CB6ECC8-5DEA-CD46-AF07-8E5024222FE4}"/>
              </a:ext>
            </a:extLst>
          </p:cNvPr>
          <p:cNvSpPr>
            <a:spLocks noGrp="1"/>
          </p:cNvSpPr>
          <p:nvPr>
            <p:ph type="subTitle" idx="1"/>
          </p:nvPr>
        </p:nvSpPr>
        <p:spPr>
          <a:xfrm>
            <a:off x="359569" y="2735580"/>
            <a:ext cx="8505825" cy="1267301"/>
          </a:xfrm>
        </p:spPr>
        <p:txBody>
          <a:bodyPr lIns="0" tIns="0" rIns="0" bIns="0">
            <a:noAutofit/>
          </a:bodyPr>
          <a:lstStyle>
            <a:lvl1pPr marL="0" indent="0" algn="l">
              <a:buNone/>
              <a:defRPr sz="1800" b="0" i="0">
                <a:solidFill>
                  <a:schemeClr val="bg1"/>
                </a:solidFill>
                <a:latin typeface="Public Sans"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7" name="Title 1">
            <a:extLst>
              <a:ext uri="{FF2B5EF4-FFF2-40B4-BE49-F238E27FC236}">
                <a16:creationId xmlns:a16="http://schemas.microsoft.com/office/drawing/2014/main" id="{BC875982-234A-974C-BD06-26BB9BE2CDC9}"/>
              </a:ext>
            </a:extLst>
          </p:cNvPr>
          <p:cNvSpPr txBox="1">
            <a:spLocks/>
          </p:cNvSpPr>
          <p:nvPr userDrawn="1"/>
        </p:nvSpPr>
        <p:spPr>
          <a:xfrm>
            <a:off x="-647462" y="2828925"/>
            <a:ext cx="8528447" cy="2228850"/>
          </a:xfrm>
          <a:prstGeom prst="rect">
            <a:avLst/>
          </a:prstGeom>
        </p:spPr>
        <p:txBody>
          <a:bodyPr vert="horz" wrap="none"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400" b="1" spc="-113">
              <a:solidFill>
                <a:schemeClr val="bg1"/>
              </a:solidFill>
              <a:latin typeface="COOPERHEWITT-MEDIUM" pitchFamily="2" charset="77"/>
              <a:ea typeface="COOPERHEWITT-MEDIUM" pitchFamily="2" charset="77"/>
            </a:endParaRPr>
          </a:p>
        </p:txBody>
      </p:sp>
      <p:pic>
        <p:nvPicPr>
          <p:cNvPr id="6" name="Picture 5">
            <a:extLst>
              <a:ext uri="{FF2B5EF4-FFF2-40B4-BE49-F238E27FC236}">
                <a16:creationId xmlns:a16="http://schemas.microsoft.com/office/drawing/2014/main" id="{F259E2FE-585D-3F47-9C46-D1FE9489E370}"/>
              </a:ext>
            </a:extLst>
          </p:cNvPr>
          <p:cNvPicPr>
            <a:picLocks noChangeAspect="1"/>
          </p:cNvPicPr>
          <p:nvPr userDrawn="1"/>
        </p:nvPicPr>
        <p:blipFill>
          <a:blip r:embed="rId2"/>
          <a:srcRect/>
          <a:stretch/>
        </p:blipFill>
        <p:spPr>
          <a:xfrm>
            <a:off x="7242742" y="4372417"/>
            <a:ext cx="1758381" cy="634970"/>
          </a:xfrm>
          <a:prstGeom prst="rect">
            <a:avLst/>
          </a:prstGeom>
        </p:spPr>
      </p:pic>
    </p:spTree>
    <p:extLst>
      <p:ext uri="{BB962C8B-B14F-4D97-AF65-F5344CB8AC3E}">
        <p14:creationId xmlns:p14="http://schemas.microsoft.com/office/powerpoint/2010/main" val="572337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5E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863F-99DE-624F-BD48-19D96C91704E}"/>
              </a:ext>
            </a:extLst>
          </p:cNvPr>
          <p:cNvSpPr>
            <a:spLocks noGrp="1"/>
          </p:cNvSpPr>
          <p:nvPr>
            <p:ph type="title"/>
          </p:nvPr>
        </p:nvSpPr>
        <p:spPr>
          <a:xfrm>
            <a:off x="363379" y="375047"/>
            <a:ext cx="2022872" cy="4473033"/>
          </a:xfrm>
        </p:spPr>
        <p:txBody>
          <a:bodyPr lIns="0" tIns="0" rIns="0" bIns="0" anchor="t" anchorCtr="0">
            <a:noAutofit/>
          </a:bodyPr>
          <a:lstStyle>
            <a:lvl1pPr>
              <a:defRPr sz="2400" b="1" i="0">
                <a:solidFill>
                  <a:schemeClr val="bg1"/>
                </a:solidFill>
                <a:latin typeface="Cooper Hewitt" pitchFamily="2" charset="77"/>
                <a:ea typeface="Cooper Hewitt" pitchFamily="2" charset="77"/>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F1E9A67-C959-A646-84B1-320BC9918A34}"/>
              </a:ext>
            </a:extLst>
          </p:cNvPr>
          <p:cNvSpPr>
            <a:spLocks noGrp="1"/>
          </p:cNvSpPr>
          <p:nvPr>
            <p:ph idx="1"/>
          </p:nvPr>
        </p:nvSpPr>
        <p:spPr>
          <a:xfrm>
            <a:off x="3168729" y="386953"/>
            <a:ext cx="5679996" cy="3606404"/>
          </a:xfrm>
        </p:spPr>
        <p:txBody>
          <a:bodyPr anchor="ctr" anchorCtr="0"/>
          <a:lstStyle>
            <a:lvl1pPr>
              <a:defRPr b="0" i="0">
                <a:solidFill>
                  <a:schemeClr val="bg1"/>
                </a:solidFill>
                <a:latin typeface="Public Sans" pitchFamily="2" charset="77"/>
              </a:defRPr>
            </a:lvl1pPr>
            <a:lvl2pPr>
              <a:defRPr b="0" i="0">
                <a:solidFill>
                  <a:schemeClr val="bg1"/>
                </a:solidFill>
                <a:latin typeface="Public Sans" pitchFamily="2" charset="77"/>
              </a:defRPr>
            </a:lvl2pPr>
            <a:lvl3pPr>
              <a:defRPr b="0" i="0">
                <a:solidFill>
                  <a:schemeClr val="bg1"/>
                </a:solidFill>
                <a:latin typeface="Public Sans" pitchFamily="2" charset="77"/>
              </a:defRPr>
            </a:lvl3pPr>
            <a:lvl4pPr>
              <a:defRPr b="0" i="0">
                <a:solidFill>
                  <a:schemeClr val="bg1"/>
                </a:solidFill>
                <a:latin typeface="Public Sans" pitchFamily="2" charset="77"/>
              </a:defRPr>
            </a:lvl4pPr>
            <a:lvl5pPr>
              <a:defRPr b="0" i="0">
                <a:solidFill>
                  <a:schemeClr val="bg1"/>
                </a:solidFill>
                <a:latin typeface="Public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5DB490F7-22F4-6C42-984F-B0B3C1EBD684}"/>
              </a:ext>
            </a:extLst>
          </p:cNvPr>
          <p:cNvPicPr>
            <a:picLocks noChangeAspect="1"/>
          </p:cNvPicPr>
          <p:nvPr userDrawn="1"/>
        </p:nvPicPr>
        <p:blipFill>
          <a:blip r:embed="rId2"/>
          <a:srcRect/>
          <a:stretch/>
        </p:blipFill>
        <p:spPr>
          <a:xfrm>
            <a:off x="7242742" y="4372417"/>
            <a:ext cx="1758381" cy="634970"/>
          </a:xfrm>
          <a:prstGeom prst="rect">
            <a:avLst/>
          </a:prstGeom>
        </p:spPr>
      </p:pic>
    </p:spTree>
    <p:extLst>
      <p:ext uri="{BB962C8B-B14F-4D97-AF65-F5344CB8AC3E}">
        <p14:creationId xmlns:p14="http://schemas.microsoft.com/office/powerpoint/2010/main" val="3840201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05E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863F-99DE-624F-BD48-19D96C91704E}"/>
              </a:ext>
            </a:extLst>
          </p:cNvPr>
          <p:cNvSpPr>
            <a:spLocks noGrp="1"/>
          </p:cNvSpPr>
          <p:nvPr>
            <p:ph type="title" hasCustomPrompt="1"/>
          </p:nvPr>
        </p:nvSpPr>
        <p:spPr>
          <a:xfrm>
            <a:off x="363379" y="375046"/>
            <a:ext cx="8502015" cy="3800714"/>
          </a:xfrm>
        </p:spPr>
        <p:txBody>
          <a:bodyPr lIns="0" tIns="0" rIns="0" bIns="0" anchor="t" anchorCtr="0">
            <a:noAutofit/>
          </a:bodyPr>
          <a:lstStyle>
            <a:lvl1pPr>
              <a:defRPr sz="4050" b="1" i="0">
                <a:solidFill>
                  <a:schemeClr val="bg1"/>
                </a:solidFill>
                <a:latin typeface="Cooper Hewitt" pitchFamily="2" charset="77"/>
                <a:ea typeface="Cooper Hewitt" pitchFamily="2" charset="77"/>
              </a:defRPr>
            </a:lvl1pPr>
          </a:lstStyle>
          <a:p>
            <a:r>
              <a:rPr lang="en-GB" sz="4050">
                <a:latin typeface="COOPERHEWITT-SEMIBOLD" pitchFamily="2" charset="77"/>
                <a:ea typeface="COOPERHEWITT-SEMIBOLD" pitchFamily="2" charset="77"/>
              </a:rPr>
              <a:t>Lorem ipsum </a:t>
            </a:r>
            <a:r>
              <a:rPr lang="en-GB" sz="4050" err="1">
                <a:latin typeface="COOPERHEWITT-SEMIBOLD" pitchFamily="2" charset="77"/>
                <a:ea typeface="COOPERHEWITT-SEMIBOLD" pitchFamily="2" charset="77"/>
              </a:rPr>
              <a:t>dolor</a:t>
            </a:r>
            <a:r>
              <a:rPr lang="en-GB" sz="4050">
                <a:latin typeface="COOPERHEWITT-SEMIBOLD" pitchFamily="2" charset="77"/>
                <a:ea typeface="COOPERHEWITT-SEMIBOLD" pitchFamily="2" charset="77"/>
              </a:rPr>
              <a:t> sit </a:t>
            </a:r>
            <a:r>
              <a:rPr lang="en-GB" sz="4050" err="1">
                <a:latin typeface="COOPERHEWITT-SEMIBOLD" pitchFamily="2" charset="77"/>
                <a:ea typeface="COOPERHEWITT-SEMIBOLD" pitchFamily="2" charset="77"/>
              </a:rPr>
              <a:t>amet</a:t>
            </a:r>
            <a:r>
              <a:rPr lang="en-GB" sz="4050">
                <a:latin typeface="COOPERHEWITT-SEMIBOLD" pitchFamily="2" charset="77"/>
                <a:ea typeface="COOPERHEWITT-SEMIBOLD" pitchFamily="2" charset="77"/>
              </a:rPr>
              <a:t>, </a:t>
            </a:r>
            <a:r>
              <a:rPr lang="en-GB" sz="4050" err="1">
                <a:latin typeface="COOPERHEWITT-SEMIBOLD" pitchFamily="2" charset="77"/>
                <a:ea typeface="COOPERHEWITT-SEMIBOLD" pitchFamily="2" charset="77"/>
              </a:rPr>
              <a:t>consectetur</a:t>
            </a:r>
            <a:r>
              <a:rPr lang="en-GB" sz="4050">
                <a:latin typeface="COOPERHEWITT-SEMIBOLD" pitchFamily="2" charset="77"/>
                <a:ea typeface="COOPERHEWITT-SEMIBOLD" pitchFamily="2" charset="77"/>
              </a:rPr>
              <a:t> </a:t>
            </a:r>
            <a:r>
              <a:rPr lang="en-GB" sz="4050" err="1">
                <a:latin typeface="COOPERHEWITT-SEMIBOLD" pitchFamily="2" charset="77"/>
                <a:ea typeface="COOPERHEWITT-SEMIBOLD" pitchFamily="2" charset="77"/>
              </a:rPr>
              <a:t>adipiscing</a:t>
            </a:r>
            <a:r>
              <a:rPr lang="en-GB" sz="4050">
                <a:latin typeface="COOPERHEWITT-SEMIBOLD" pitchFamily="2" charset="77"/>
                <a:ea typeface="COOPERHEWITT-SEMIBOLD" pitchFamily="2" charset="77"/>
              </a:rPr>
              <a:t> </a:t>
            </a:r>
            <a:r>
              <a:rPr lang="en-GB" sz="4050" err="1">
                <a:latin typeface="COOPERHEWITT-SEMIBOLD" pitchFamily="2" charset="77"/>
                <a:ea typeface="COOPERHEWITT-SEMIBOLD" pitchFamily="2" charset="77"/>
              </a:rPr>
              <a:t>elit</a:t>
            </a:r>
            <a:r>
              <a:rPr lang="en-GB" sz="4050">
                <a:latin typeface="COOPERHEWITT-SEMIBOLD" pitchFamily="2" charset="77"/>
                <a:ea typeface="COOPERHEWITT-SEMIBOLD" pitchFamily="2" charset="77"/>
              </a:rPr>
              <a:t>. </a:t>
            </a:r>
            <a:r>
              <a:rPr lang="en-GB" sz="4050" err="1">
                <a:latin typeface="COOPERHEWITT-SEMIBOLD" pitchFamily="2" charset="77"/>
                <a:ea typeface="COOPERHEWITT-SEMIBOLD" pitchFamily="2" charset="77"/>
              </a:rPr>
              <a:t>Nulla</a:t>
            </a:r>
            <a:r>
              <a:rPr lang="en-GB" sz="4050">
                <a:latin typeface="COOPERHEWITT-SEMIBOLD" pitchFamily="2" charset="77"/>
                <a:ea typeface="COOPERHEWITT-SEMIBOLD" pitchFamily="2" charset="77"/>
              </a:rPr>
              <a:t> a </a:t>
            </a:r>
            <a:r>
              <a:rPr lang="en-GB" sz="4050" err="1">
                <a:latin typeface="COOPERHEWITT-SEMIBOLD" pitchFamily="2" charset="77"/>
                <a:ea typeface="COOPERHEWITT-SEMIBOLD" pitchFamily="2" charset="77"/>
              </a:rPr>
              <a:t>dolor</a:t>
            </a:r>
            <a:r>
              <a:rPr lang="en-GB" sz="4050">
                <a:latin typeface="COOPERHEWITT-SEMIBOLD" pitchFamily="2" charset="77"/>
                <a:ea typeface="COOPERHEWITT-SEMIBOLD" pitchFamily="2" charset="77"/>
              </a:rPr>
              <a:t> </a:t>
            </a:r>
            <a:r>
              <a:rPr lang="en-GB" sz="4050" err="1">
                <a:latin typeface="COOPERHEWITT-SEMIBOLD" pitchFamily="2" charset="77"/>
                <a:ea typeface="COOPERHEWITT-SEMIBOLD" pitchFamily="2" charset="77"/>
              </a:rPr>
              <a:t>feugiat</a:t>
            </a:r>
            <a:r>
              <a:rPr lang="en-GB" sz="4050">
                <a:latin typeface="COOPERHEWITT-SEMIBOLD" pitchFamily="2" charset="77"/>
                <a:ea typeface="COOPERHEWITT-SEMIBOLD" pitchFamily="2" charset="77"/>
              </a:rPr>
              <a:t>, </a:t>
            </a:r>
            <a:r>
              <a:rPr lang="en-GB" sz="4050" err="1">
                <a:latin typeface="COOPERHEWITT-SEMIBOLD" pitchFamily="2" charset="77"/>
                <a:ea typeface="COOPERHEWITT-SEMIBOLD" pitchFamily="2" charset="77"/>
              </a:rPr>
              <a:t>placerat</a:t>
            </a:r>
            <a:r>
              <a:rPr lang="en-GB" sz="4050">
                <a:latin typeface="COOPERHEWITT-SEMIBOLD" pitchFamily="2" charset="77"/>
                <a:ea typeface="COOPERHEWITT-SEMIBOLD" pitchFamily="2" charset="77"/>
              </a:rPr>
              <a:t> </a:t>
            </a:r>
            <a:r>
              <a:rPr lang="en-GB" sz="4050" err="1">
                <a:latin typeface="COOPERHEWITT-SEMIBOLD" pitchFamily="2" charset="77"/>
                <a:ea typeface="COOPERHEWITT-SEMIBOLD" pitchFamily="2" charset="77"/>
              </a:rPr>
              <a:t>leo</a:t>
            </a:r>
            <a:r>
              <a:rPr lang="en-GB" sz="4050">
                <a:latin typeface="COOPERHEWITT-SEMIBOLD" pitchFamily="2" charset="77"/>
                <a:ea typeface="COOPERHEWITT-SEMIBOLD" pitchFamily="2" charset="77"/>
              </a:rPr>
              <a:t> </a:t>
            </a:r>
            <a:r>
              <a:rPr lang="en-GB" sz="4050" err="1">
                <a:latin typeface="COOPERHEWITT-SEMIBOLD" pitchFamily="2" charset="77"/>
                <a:ea typeface="COOPERHEWITT-SEMIBOLD" pitchFamily="2" charset="77"/>
              </a:rPr>
              <a:t>quis</a:t>
            </a:r>
            <a:r>
              <a:rPr lang="en-GB" sz="4050">
                <a:latin typeface="COOPERHEWITT-SEMIBOLD" pitchFamily="2" charset="77"/>
                <a:ea typeface="COOPERHEWITT-SEMIBOLD" pitchFamily="2" charset="77"/>
              </a:rPr>
              <a:t>, </a:t>
            </a:r>
            <a:r>
              <a:rPr lang="en-GB" sz="4050" err="1">
                <a:latin typeface="COOPERHEWITT-SEMIBOLD" pitchFamily="2" charset="77"/>
                <a:ea typeface="COOPERHEWITT-SEMIBOLD" pitchFamily="2" charset="77"/>
              </a:rPr>
              <a:t>interdum</a:t>
            </a:r>
            <a:r>
              <a:rPr lang="en-GB" sz="4050">
                <a:latin typeface="COOPERHEWITT-SEMIBOLD" pitchFamily="2" charset="77"/>
                <a:ea typeface="COOPERHEWITT-SEMIBOLD" pitchFamily="2" charset="77"/>
              </a:rPr>
              <a:t> </a:t>
            </a:r>
            <a:r>
              <a:rPr lang="en-GB" sz="4050" err="1">
                <a:latin typeface="COOPERHEWITT-SEMIBOLD" pitchFamily="2" charset="77"/>
                <a:ea typeface="COOPERHEWITT-SEMIBOLD" pitchFamily="2" charset="77"/>
              </a:rPr>
              <a:t>erat</a:t>
            </a:r>
            <a:r>
              <a:rPr lang="en-GB" sz="4050">
                <a:latin typeface="COOPERHEWITT-SEMIBOLD" pitchFamily="2" charset="77"/>
                <a:ea typeface="COOPERHEWITT-SEMIBOLD" pitchFamily="2" charset="77"/>
              </a:rPr>
              <a:t>. Vestibulum </a:t>
            </a:r>
            <a:r>
              <a:rPr lang="en-GB" sz="4050" err="1">
                <a:latin typeface="COOPERHEWITT-SEMIBOLD" pitchFamily="2" charset="77"/>
                <a:ea typeface="COOPERHEWITT-SEMIBOLD" pitchFamily="2" charset="77"/>
              </a:rPr>
              <a:t>nec</a:t>
            </a:r>
            <a:r>
              <a:rPr lang="en-GB" sz="4050">
                <a:latin typeface="COOPERHEWITT-SEMIBOLD" pitchFamily="2" charset="77"/>
                <a:ea typeface="COOPERHEWITT-SEMIBOLD" pitchFamily="2" charset="77"/>
              </a:rPr>
              <a:t> </a:t>
            </a:r>
            <a:r>
              <a:rPr lang="en-GB" sz="4050" err="1">
                <a:latin typeface="COOPERHEWITT-SEMIBOLD" pitchFamily="2" charset="77"/>
                <a:ea typeface="COOPERHEWITT-SEMIBOLD" pitchFamily="2" charset="77"/>
              </a:rPr>
              <a:t>pretium</a:t>
            </a:r>
            <a:r>
              <a:rPr lang="en-GB" sz="4050">
                <a:latin typeface="COOPERHEWITT-SEMIBOLD" pitchFamily="2" charset="77"/>
                <a:ea typeface="COOPERHEWITT-SEMIBOLD" pitchFamily="2" charset="77"/>
              </a:rPr>
              <a:t> </a:t>
            </a:r>
            <a:r>
              <a:rPr lang="en-GB" sz="4050" err="1">
                <a:latin typeface="COOPERHEWITT-SEMIBOLD" pitchFamily="2" charset="77"/>
                <a:ea typeface="COOPERHEWITT-SEMIBOLD" pitchFamily="2" charset="77"/>
              </a:rPr>
              <a:t>purus</a:t>
            </a:r>
            <a:r>
              <a:rPr lang="en-GB" sz="4050">
                <a:latin typeface="COOPERHEWITT-SEMIBOLD" pitchFamily="2" charset="77"/>
                <a:ea typeface="COOPERHEWITT-SEMIBOLD" pitchFamily="2" charset="77"/>
              </a:rPr>
              <a:t>. </a:t>
            </a:r>
            <a:r>
              <a:rPr lang="en-GB" sz="4050" err="1">
                <a:latin typeface="COOPERHEWITT-SEMIBOLD" pitchFamily="2" charset="77"/>
                <a:ea typeface="COOPERHEWITT-SEMIBOLD" pitchFamily="2" charset="77"/>
              </a:rPr>
              <a:t>Nullam</a:t>
            </a:r>
            <a:r>
              <a:rPr lang="en-GB" sz="4050">
                <a:latin typeface="COOPERHEWITT-SEMIBOLD" pitchFamily="2" charset="77"/>
                <a:ea typeface="COOPERHEWITT-SEMIBOLD" pitchFamily="2" charset="77"/>
              </a:rPr>
              <a:t> </a:t>
            </a:r>
            <a:r>
              <a:rPr lang="en-GB" sz="4050" err="1">
                <a:latin typeface="COOPERHEWITT-SEMIBOLD" pitchFamily="2" charset="77"/>
                <a:ea typeface="COOPERHEWITT-SEMIBOLD" pitchFamily="2" charset="77"/>
              </a:rPr>
              <a:t>volutpat</a:t>
            </a:r>
            <a:r>
              <a:rPr lang="en-GB" sz="4050">
                <a:latin typeface="COOPERHEWITT-SEMIBOLD" pitchFamily="2" charset="77"/>
                <a:ea typeface="COOPERHEWITT-SEMIBOLD" pitchFamily="2" charset="77"/>
              </a:rPr>
              <a:t>, </a:t>
            </a:r>
            <a:r>
              <a:rPr lang="en-GB" sz="4050" err="1">
                <a:latin typeface="COOPERHEWITT-SEMIBOLD" pitchFamily="2" charset="77"/>
                <a:ea typeface="COOPERHEWITT-SEMIBOLD" pitchFamily="2" charset="77"/>
              </a:rPr>
              <a:t>turpis</a:t>
            </a:r>
            <a:r>
              <a:rPr lang="en-GB" sz="4050">
                <a:latin typeface="COOPERHEWITT-SEMIBOLD" pitchFamily="2" charset="77"/>
                <a:ea typeface="COOPERHEWITT-SEMIBOLD" pitchFamily="2" charset="77"/>
              </a:rPr>
              <a:t> id </a:t>
            </a:r>
            <a:r>
              <a:rPr lang="en-GB" sz="4050" err="1">
                <a:latin typeface="COOPERHEWITT-SEMIBOLD" pitchFamily="2" charset="77"/>
                <a:ea typeface="COOPERHEWITT-SEMIBOLD" pitchFamily="2" charset="77"/>
              </a:rPr>
              <a:t>pellentesque</a:t>
            </a:r>
            <a:r>
              <a:rPr lang="en-GB" sz="4050">
                <a:latin typeface="COOPERHEWITT-SEMIBOLD" pitchFamily="2" charset="77"/>
                <a:ea typeface="COOPERHEWITT-SEMIBOLD" pitchFamily="2" charset="77"/>
              </a:rPr>
              <a:t> </a:t>
            </a:r>
            <a:r>
              <a:rPr lang="en-GB" sz="4050" err="1">
                <a:latin typeface="COOPERHEWITT-SEMIBOLD" pitchFamily="2" charset="77"/>
                <a:ea typeface="COOPERHEWITT-SEMIBOLD" pitchFamily="2" charset="77"/>
              </a:rPr>
              <a:t>sagittis</a:t>
            </a:r>
            <a:r>
              <a:rPr lang="en-GB" sz="4050">
                <a:latin typeface="COOPERHEWITT-SEMIBOLD" pitchFamily="2" charset="77"/>
                <a:ea typeface="COOPERHEWITT-SEMIBOLD" pitchFamily="2" charset="77"/>
              </a:rPr>
              <a:t>.</a:t>
            </a:r>
            <a:endParaRPr lang="en-US"/>
          </a:p>
        </p:txBody>
      </p:sp>
      <p:pic>
        <p:nvPicPr>
          <p:cNvPr id="5" name="Picture 4">
            <a:extLst>
              <a:ext uri="{FF2B5EF4-FFF2-40B4-BE49-F238E27FC236}">
                <a16:creationId xmlns:a16="http://schemas.microsoft.com/office/drawing/2014/main" id="{5DB490F7-22F4-6C42-984F-B0B3C1EBD684}"/>
              </a:ext>
            </a:extLst>
          </p:cNvPr>
          <p:cNvPicPr>
            <a:picLocks noChangeAspect="1"/>
          </p:cNvPicPr>
          <p:nvPr userDrawn="1"/>
        </p:nvPicPr>
        <p:blipFill>
          <a:blip r:embed="rId2"/>
          <a:srcRect/>
          <a:stretch/>
        </p:blipFill>
        <p:spPr>
          <a:xfrm>
            <a:off x="7242742" y="4372417"/>
            <a:ext cx="1758381" cy="634970"/>
          </a:xfrm>
          <a:prstGeom prst="rect">
            <a:avLst/>
          </a:prstGeom>
        </p:spPr>
      </p:pic>
    </p:spTree>
    <p:extLst>
      <p:ext uri="{BB962C8B-B14F-4D97-AF65-F5344CB8AC3E}">
        <p14:creationId xmlns:p14="http://schemas.microsoft.com/office/powerpoint/2010/main" val="22019252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3ABFF0">
            <a:alpha val="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863F-99DE-624F-BD48-19D96C91704E}"/>
              </a:ext>
            </a:extLst>
          </p:cNvPr>
          <p:cNvSpPr>
            <a:spLocks noGrp="1"/>
          </p:cNvSpPr>
          <p:nvPr>
            <p:ph type="title" hasCustomPrompt="1"/>
          </p:nvPr>
        </p:nvSpPr>
        <p:spPr>
          <a:xfrm>
            <a:off x="363379" y="375046"/>
            <a:ext cx="8502015" cy="3800714"/>
          </a:xfrm>
        </p:spPr>
        <p:txBody>
          <a:bodyPr lIns="0" tIns="0" rIns="0" bIns="0" numCol="2" spcCol="540000" anchor="t" anchorCtr="0">
            <a:noAutofit/>
          </a:bodyPr>
          <a:lstStyle>
            <a:lvl1pPr>
              <a:defRPr sz="1800" b="0" i="0">
                <a:solidFill>
                  <a:srgbClr val="01033C"/>
                </a:solidFill>
                <a:latin typeface="Public Sans" pitchFamily="2" charset="77"/>
                <a:ea typeface="Cooper Hewitt" pitchFamily="2" charset="77"/>
              </a:defRPr>
            </a:lvl1pPr>
          </a:lstStyle>
          <a:p>
            <a:r>
              <a:rPr lang="en-GB" sz="1800" b="0">
                <a:latin typeface="Public Sans" pitchFamily="2" charset="77"/>
              </a:rPr>
              <a:t>Lorem ipsum </a:t>
            </a:r>
            <a:r>
              <a:rPr lang="en-GB" sz="1800" b="0" err="1">
                <a:latin typeface="Public Sans" pitchFamily="2" charset="77"/>
              </a:rPr>
              <a:t>dolor</a:t>
            </a:r>
            <a:r>
              <a:rPr lang="en-GB" sz="1800" b="0">
                <a:latin typeface="Public Sans" pitchFamily="2" charset="77"/>
              </a:rPr>
              <a:t> sit </a:t>
            </a:r>
            <a:r>
              <a:rPr lang="en-GB" sz="1800" b="0" err="1">
                <a:latin typeface="Public Sans" pitchFamily="2" charset="77"/>
              </a:rPr>
              <a:t>amet</a:t>
            </a:r>
            <a:r>
              <a:rPr lang="en-GB" sz="1800" b="0">
                <a:latin typeface="Public Sans" pitchFamily="2" charset="77"/>
              </a:rPr>
              <a:t>, </a:t>
            </a:r>
            <a:r>
              <a:rPr lang="en-GB" sz="1800" b="0" err="1">
                <a:latin typeface="Public Sans" pitchFamily="2" charset="77"/>
              </a:rPr>
              <a:t>consectetur</a:t>
            </a:r>
            <a:r>
              <a:rPr lang="en-GB" sz="1800" b="0">
                <a:latin typeface="Public Sans" pitchFamily="2" charset="77"/>
              </a:rPr>
              <a:t> </a:t>
            </a:r>
            <a:r>
              <a:rPr lang="en-GB" sz="1800" b="0" err="1">
                <a:latin typeface="Public Sans" pitchFamily="2" charset="77"/>
              </a:rPr>
              <a:t>adipiscing</a:t>
            </a:r>
            <a:r>
              <a:rPr lang="en-GB" sz="1800" b="0">
                <a:latin typeface="Public Sans" pitchFamily="2" charset="77"/>
              </a:rPr>
              <a:t> </a:t>
            </a:r>
            <a:r>
              <a:rPr lang="en-GB" sz="1800" b="0" err="1">
                <a:latin typeface="Public Sans" pitchFamily="2" charset="77"/>
              </a:rPr>
              <a:t>elit</a:t>
            </a:r>
            <a:r>
              <a:rPr lang="en-GB" sz="1800" b="0">
                <a:latin typeface="Public Sans" pitchFamily="2" charset="77"/>
              </a:rPr>
              <a:t>. </a:t>
            </a:r>
            <a:r>
              <a:rPr lang="en-GB" sz="1800" b="0" err="1">
                <a:latin typeface="Public Sans" pitchFamily="2" charset="77"/>
              </a:rPr>
              <a:t>Nulla</a:t>
            </a:r>
            <a:r>
              <a:rPr lang="en-GB" sz="1800" b="0">
                <a:latin typeface="Public Sans" pitchFamily="2" charset="77"/>
              </a:rPr>
              <a:t> a </a:t>
            </a:r>
            <a:r>
              <a:rPr lang="en-GB" sz="1800" b="0" err="1">
                <a:latin typeface="Public Sans" pitchFamily="2" charset="77"/>
              </a:rPr>
              <a:t>dolor</a:t>
            </a:r>
            <a:r>
              <a:rPr lang="en-GB" sz="1800" b="0">
                <a:latin typeface="Public Sans" pitchFamily="2" charset="77"/>
              </a:rPr>
              <a:t> </a:t>
            </a:r>
            <a:r>
              <a:rPr lang="en-GB" sz="1800" b="0" err="1">
                <a:latin typeface="Public Sans" pitchFamily="2" charset="77"/>
              </a:rPr>
              <a:t>feugiat</a:t>
            </a:r>
            <a:r>
              <a:rPr lang="en-GB" sz="1800" b="0">
                <a:latin typeface="Public Sans" pitchFamily="2" charset="77"/>
              </a:rPr>
              <a:t>, </a:t>
            </a:r>
            <a:r>
              <a:rPr lang="en-GB" sz="1800" b="0" err="1">
                <a:latin typeface="Public Sans" pitchFamily="2" charset="77"/>
              </a:rPr>
              <a:t>placerat</a:t>
            </a:r>
            <a:r>
              <a:rPr lang="en-GB" sz="1800" b="0">
                <a:latin typeface="Public Sans" pitchFamily="2" charset="77"/>
              </a:rPr>
              <a:t> </a:t>
            </a:r>
            <a:r>
              <a:rPr lang="en-GB" sz="1800" b="0" err="1">
                <a:latin typeface="Public Sans" pitchFamily="2" charset="77"/>
              </a:rPr>
              <a:t>leo</a:t>
            </a:r>
            <a:r>
              <a:rPr lang="en-GB" sz="1800" b="0">
                <a:latin typeface="Public Sans" pitchFamily="2" charset="77"/>
              </a:rPr>
              <a:t> </a:t>
            </a:r>
            <a:r>
              <a:rPr lang="en-GB" sz="1800" b="0" err="1">
                <a:latin typeface="Public Sans" pitchFamily="2" charset="77"/>
              </a:rPr>
              <a:t>quis</a:t>
            </a:r>
            <a:r>
              <a:rPr lang="en-GB" sz="1800" b="0">
                <a:latin typeface="Public Sans" pitchFamily="2" charset="77"/>
              </a:rPr>
              <a:t>, </a:t>
            </a:r>
            <a:r>
              <a:rPr lang="en-GB" sz="1800" b="0" err="1">
                <a:latin typeface="Public Sans" pitchFamily="2" charset="77"/>
              </a:rPr>
              <a:t>interdum</a:t>
            </a:r>
            <a:r>
              <a:rPr lang="en-GB" sz="1800" b="0">
                <a:latin typeface="Public Sans" pitchFamily="2" charset="77"/>
              </a:rPr>
              <a:t> </a:t>
            </a:r>
            <a:r>
              <a:rPr lang="en-GB" sz="1800" b="0" err="1">
                <a:latin typeface="Public Sans" pitchFamily="2" charset="77"/>
              </a:rPr>
              <a:t>erat</a:t>
            </a:r>
            <a:r>
              <a:rPr lang="en-GB" sz="1800" b="0">
                <a:latin typeface="Public Sans" pitchFamily="2" charset="77"/>
              </a:rPr>
              <a:t>. Vestibulum </a:t>
            </a:r>
            <a:r>
              <a:rPr lang="en-GB" sz="1800" b="0" err="1">
                <a:latin typeface="Public Sans" pitchFamily="2" charset="77"/>
              </a:rPr>
              <a:t>nec</a:t>
            </a:r>
            <a:r>
              <a:rPr lang="en-GB" sz="1800" b="0">
                <a:latin typeface="Public Sans" pitchFamily="2" charset="77"/>
              </a:rPr>
              <a:t> </a:t>
            </a:r>
            <a:r>
              <a:rPr lang="en-GB" sz="1800" b="0" err="1">
                <a:latin typeface="Public Sans" pitchFamily="2" charset="77"/>
              </a:rPr>
              <a:t>pretium</a:t>
            </a:r>
            <a:r>
              <a:rPr lang="en-GB" sz="1800" b="0">
                <a:latin typeface="Public Sans" pitchFamily="2" charset="77"/>
              </a:rPr>
              <a:t> </a:t>
            </a:r>
            <a:r>
              <a:rPr lang="en-GB" sz="1800" b="0" err="1">
                <a:latin typeface="Public Sans" pitchFamily="2" charset="77"/>
              </a:rPr>
              <a:t>purus</a:t>
            </a:r>
            <a:r>
              <a:rPr lang="en-GB" sz="1800" b="0">
                <a:latin typeface="Public Sans" pitchFamily="2" charset="77"/>
              </a:rPr>
              <a:t>. </a:t>
            </a:r>
            <a:r>
              <a:rPr lang="en-GB" sz="1800" b="0" err="1">
                <a:latin typeface="Public Sans" pitchFamily="2" charset="77"/>
              </a:rPr>
              <a:t>Nullam</a:t>
            </a:r>
            <a:r>
              <a:rPr lang="en-GB" sz="1800" b="0">
                <a:latin typeface="Public Sans" pitchFamily="2" charset="77"/>
              </a:rPr>
              <a:t> </a:t>
            </a:r>
            <a:r>
              <a:rPr lang="en-GB" sz="1800" b="0" err="1">
                <a:latin typeface="Public Sans" pitchFamily="2" charset="77"/>
              </a:rPr>
              <a:t>volutpat</a:t>
            </a:r>
            <a:r>
              <a:rPr lang="en-GB" sz="1800" b="0">
                <a:latin typeface="Public Sans" pitchFamily="2" charset="77"/>
              </a:rPr>
              <a:t>, </a:t>
            </a:r>
            <a:r>
              <a:rPr lang="en-GB" sz="1800" b="0" err="1">
                <a:latin typeface="Public Sans" pitchFamily="2" charset="77"/>
              </a:rPr>
              <a:t>turpis</a:t>
            </a:r>
            <a:r>
              <a:rPr lang="en-GB" sz="1800" b="0">
                <a:latin typeface="Public Sans" pitchFamily="2" charset="77"/>
              </a:rPr>
              <a:t> id </a:t>
            </a:r>
            <a:r>
              <a:rPr lang="en-GB" sz="1800" b="0" err="1">
                <a:latin typeface="Public Sans" pitchFamily="2" charset="77"/>
              </a:rPr>
              <a:t>pellentesque</a:t>
            </a:r>
            <a:r>
              <a:rPr lang="en-GB" sz="1800" b="0">
                <a:latin typeface="Public Sans" pitchFamily="2" charset="77"/>
              </a:rPr>
              <a:t> </a:t>
            </a:r>
            <a:r>
              <a:rPr lang="en-GB" sz="1800" b="0" err="1">
                <a:latin typeface="Public Sans" pitchFamily="2" charset="77"/>
              </a:rPr>
              <a:t>sagittis</a:t>
            </a:r>
            <a:r>
              <a:rPr lang="en-GB" sz="1800" b="0">
                <a:latin typeface="Public Sans" pitchFamily="2" charset="77"/>
              </a:rPr>
              <a:t>, </a:t>
            </a:r>
            <a:r>
              <a:rPr lang="en-GB" sz="1800" b="0" err="1">
                <a:latin typeface="Public Sans" pitchFamily="2" charset="77"/>
              </a:rPr>
              <a:t>velit</a:t>
            </a:r>
            <a:r>
              <a:rPr lang="en-GB" sz="1800" b="0">
                <a:latin typeface="Public Sans" pitchFamily="2" charset="77"/>
              </a:rPr>
              <a:t> mi </a:t>
            </a:r>
            <a:r>
              <a:rPr lang="en-GB" sz="1800" b="0" err="1">
                <a:latin typeface="Public Sans" pitchFamily="2" charset="77"/>
              </a:rPr>
              <a:t>euismod</a:t>
            </a:r>
            <a:r>
              <a:rPr lang="en-GB" sz="1800" b="0">
                <a:latin typeface="Public Sans" pitchFamily="2" charset="77"/>
              </a:rPr>
              <a:t> </a:t>
            </a:r>
            <a:r>
              <a:rPr lang="en-GB" sz="1800" b="0" err="1">
                <a:latin typeface="Public Sans" pitchFamily="2" charset="77"/>
              </a:rPr>
              <a:t>tortor</a:t>
            </a:r>
            <a:r>
              <a:rPr lang="en-GB" sz="1800" b="0">
                <a:latin typeface="Public Sans" pitchFamily="2" charset="77"/>
              </a:rPr>
              <a:t>, a </a:t>
            </a:r>
            <a:r>
              <a:rPr lang="en-GB" sz="1800" b="0" err="1">
                <a:latin typeface="Public Sans" pitchFamily="2" charset="77"/>
              </a:rPr>
              <a:t>elementum</a:t>
            </a:r>
            <a:r>
              <a:rPr lang="en-GB" sz="1800" b="0">
                <a:latin typeface="Public Sans" pitchFamily="2" charset="77"/>
              </a:rPr>
              <a:t> ex eros non </a:t>
            </a:r>
            <a:r>
              <a:rPr lang="en-GB" sz="1800" b="0" err="1">
                <a:latin typeface="Public Sans" pitchFamily="2" charset="77"/>
              </a:rPr>
              <a:t>felis</a:t>
            </a:r>
            <a:r>
              <a:rPr lang="en-GB" sz="1800" b="0">
                <a:latin typeface="Public Sans" pitchFamily="2" charset="77"/>
              </a:rPr>
              <a:t>. </a:t>
            </a:r>
            <a:r>
              <a:rPr lang="en-GB" sz="1800" b="0" err="1">
                <a:latin typeface="Public Sans" pitchFamily="2" charset="77"/>
              </a:rPr>
              <a:t>Quisque</a:t>
            </a:r>
            <a:r>
              <a:rPr lang="en-GB" sz="1800" b="0">
                <a:latin typeface="Public Sans" pitchFamily="2" charset="77"/>
              </a:rPr>
              <a:t> pharetra, </a:t>
            </a:r>
            <a:r>
              <a:rPr lang="en-GB" sz="1800" b="0" err="1">
                <a:latin typeface="Public Sans" pitchFamily="2" charset="77"/>
              </a:rPr>
              <a:t>sapien</a:t>
            </a:r>
            <a:r>
              <a:rPr lang="en-GB" sz="1800" b="0">
                <a:latin typeface="Public Sans" pitchFamily="2" charset="77"/>
              </a:rPr>
              <a:t> id </a:t>
            </a:r>
            <a:r>
              <a:rPr lang="en-GB" sz="1800" b="0" err="1">
                <a:latin typeface="Public Sans" pitchFamily="2" charset="77"/>
              </a:rPr>
              <a:t>sollicitudin</a:t>
            </a:r>
            <a:r>
              <a:rPr lang="en-GB" sz="1800" b="0">
                <a:latin typeface="Public Sans" pitchFamily="2" charset="77"/>
              </a:rPr>
              <a:t> pulvinar, ex magna </a:t>
            </a:r>
            <a:r>
              <a:rPr lang="en-GB" sz="1800" b="0" err="1">
                <a:latin typeface="Public Sans" pitchFamily="2" charset="77"/>
              </a:rPr>
              <a:t>iaculis</a:t>
            </a:r>
            <a:r>
              <a:rPr lang="en-GB" sz="1800" b="0">
                <a:latin typeface="Public Sans" pitchFamily="2" charset="77"/>
              </a:rPr>
              <a:t> magna, </a:t>
            </a:r>
            <a:r>
              <a:rPr lang="en-GB" sz="1800" b="0" err="1">
                <a:latin typeface="Public Sans" pitchFamily="2" charset="77"/>
              </a:rPr>
              <a:t>ut</a:t>
            </a:r>
            <a:r>
              <a:rPr lang="en-GB" sz="1800" b="0">
                <a:latin typeface="Public Sans" pitchFamily="2" charset="77"/>
              </a:rPr>
              <a:t> </a:t>
            </a:r>
            <a:r>
              <a:rPr lang="en-GB" sz="1800" b="0" err="1">
                <a:latin typeface="Public Sans" pitchFamily="2" charset="77"/>
              </a:rPr>
              <a:t>volutpat</a:t>
            </a:r>
            <a:r>
              <a:rPr lang="en-GB" sz="1800" b="0">
                <a:latin typeface="Public Sans" pitchFamily="2" charset="77"/>
              </a:rPr>
              <a:t> </a:t>
            </a:r>
            <a:r>
              <a:rPr lang="en-GB" sz="1800" b="0" err="1">
                <a:latin typeface="Public Sans" pitchFamily="2" charset="77"/>
              </a:rPr>
              <a:t>augue</a:t>
            </a:r>
            <a:r>
              <a:rPr lang="en-GB" sz="1800" b="0">
                <a:latin typeface="Public Sans" pitchFamily="2" charset="77"/>
              </a:rPr>
              <a:t> </a:t>
            </a:r>
            <a:r>
              <a:rPr lang="en-GB" sz="1800" b="0" err="1">
                <a:latin typeface="Public Sans" pitchFamily="2" charset="77"/>
              </a:rPr>
              <a:t>velit</a:t>
            </a:r>
            <a:r>
              <a:rPr lang="en-GB" sz="1800" b="0">
                <a:latin typeface="Public Sans" pitchFamily="2" charset="77"/>
              </a:rPr>
              <a:t> </a:t>
            </a:r>
            <a:r>
              <a:rPr lang="en-GB" sz="1800" b="0" err="1">
                <a:latin typeface="Public Sans" pitchFamily="2" charset="77"/>
              </a:rPr>
              <a:t>eget</a:t>
            </a:r>
            <a:r>
              <a:rPr lang="en-GB" sz="1800" b="0">
                <a:latin typeface="Public Sans" pitchFamily="2" charset="77"/>
              </a:rPr>
              <a:t> </a:t>
            </a:r>
            <a:r>
              <a:rPr lang="en-GB" sz="1800" b="0" err="1">
                <a:latin typeface="Public Sans" pitchFamily="2" charset="77"/>
              </a:rPr>
              <a:t>velit</a:t>
            </a:r>
            <a:r>
              <a:rPr lang="en-GB" sz="1800" b="0">
                <a:latin typeface="Public Sans" pitchFamily="2" charset="77"/>
              </a:rPr>
              <a:t>. </a:t>
            </a:r>
            <a:r>
              <a:rPr lang="en-GB" sz="1800" b="0" err="1">
                <a:latin typeface="Public Sans" pitchFamily="2" charset="77"/>
              </a:rPr>
              <a:t>Orci</a:t>
            </a:r>
            <a:r>
              <a:rPr lang="en-GB" sz="1800" b="0">
                <a:latin typeface="Public Sans" pitchFamily="2" charset="77"/>
              </a:rPr>
              <a:t> </a:t>
            </a:r>
            <a:r>
              <a:rPr lang="en-GB" sz="1800" b="0" err="1">
                <a:latin typeface="Public Sans" pitchFamily="2" charset="77"/>
              </a:rPr>
              <a:t>varius</a:t>
            </a:r>
            <a:r>
              <a:rPr lang="en-GB" sz="1800" b="0">
                <a:latin typeface="Public Sans" pitchFamily="2" charset="77"/>
              </a:rPr>
              <a:t> </a:t>
            </a:r>
            <a:r>
              <a:rPr lang="en-GB" sz="1800" b="0" err="1">
                <a:latin typeface="Public Sans" pitchFamily="2" charset="77"/>
              </a:rPr>
              <a:t>natoque</a:t>
            </a:r>
            <a:r>
              <a:rPr lang="en-GB" sz="1800" b="0">
                <a:latin typeface="Public Sans" pitchFamily="2" charset="77"/>
              </a:rPr>
              <a:t> </a:t>
            </a:r>
            <a:r>
              <a:rPr lang="en-GB" sz="1800" b="0" err="1">
                <a:latin typeface="Public Sans" pitchFamily="2" charset="77"/>
              </a:rPr>
              <a:t>penatibus</a:t>
            </a:r>
            <a:r>
              <a:rPr lang="en-GB" sz="1800" b="0">
                <a:latin typeface="Public Sans" pitchFamily="2" charset="77"/>
              </a:rPr>
              <a:t> et </a:t>
            </a:r>
            <a:r>
              <a:rPr lang="en-GB" sz="1800" b="0" err="1">
                <a:latin typeface="Public Sans" pitchFamily="2" charset="77"/>
              </a:rPr>
              <a:t>magnis</a:t>
            </a:r>
            <a:r>
              <a:rPr lang="en-GB" sz="1800" b="0">
                <a:latin typeface="Public Sans" pitchFamily="2" charset="77"/>
              </a:rPr>
              <a:t> dis parturient </a:t>
            </a:r>
            <a:r>
              <a:rPr lang="en-GB" sz="1800" b="0" err="1">
                <a:latin typeface="Public Sans" pitchFamily="2" charset="77"/>
              </a:rPr>
              <a:t>montes</a:t>
            </a:r>
            <a:r>
              <a:rPr lang="en-GB" sz="1800" b="0">
                <a:latin typeface="Public Sans" pitchFamily="2" charset="77"/>
              </a:rPr>
              <a:t>, </a:t>
            </a:r>
            <a:r>
              <a:rPr lang="en-GB" sz="1800" b="0" err="1">
                <a:latin typeface="Public Sans" pitchFamily="2" charset="77"/>
              </a:rPr>
              <a:t>nascetur</a:t>
            </a:r>
            <a:r>
              <a:rPr lang="en-GB" sz="1800" b="0">
                <a:latin typeface="Public Sans" pitchFamily="2" charset="77"/>
              </a:rPr>
              <a:t> </a:t>
            </a:r>
            <a:r>
              <a:rPr lang="en-GB" sz="1800" b="0" err="1">
                <a:latin typeface="Public Sans" pitchFamily="2" charset="77"/>
              </a:rPr>
              <a:t>ridiculus</a:t>
            </a:r>
            <a:r>
              <a:rPr lang="en-GB" sz="1800" b="0">
                <a:latin typeface="Public Sans" pitchFamily="2" charset="77"/>
              </a:rPr>
              <a:t> mus. </a:t>
            </a:r>
            <a:r>
              <a:rPr lang="en-GB" sz="1800" b="0" err="1">
                <a:latin typeface="Public Sans" pitchFamily="2" charset="77"/>
              </a:rPr>
              <a:t>Sed</a:t>
            </a:r>
            <a:r>
              <a:rPr lang="en-GB" sz="1800" b="0">
                <a:latin typeface="Public Sans" pitchFamily="2" charset="77"/>
              </a:rPr>
              <a:t> et </a:t>
            </a:r>
            <a:r>
              <a:rPr lang="en-GB" sz="1800" b="0" err="1">
                <a:latin typeface="Public Sans" pitchFamily="2" charset="77"/>
              </a:rPr>
              <a:t>purus</a:t>
            </a:r>
            <a:r>
              <a:rPr lang="en-GB" sz="1800" b="0">
                <a:latin typeface="Public Sans" pitchFamily="2" charset="77"/>
              </a:rPr>
              <a:t> </a:t>
            </a:r>
            <a:r>
              <a:rPr lang="en-GB" sz="1800" b="0" err="1">
                <a:latin typeface="Public Sans" pitchFamily="2" charset="77"/>
              </a:rPr>
              <a:t>iaculis</a:t>
            </a:r>
            <a:r>
              <a:rPr lang="en-GB" sz="1800" b="0">
                <a:latin typeface="Public Sans" pitchFamily="2" charset="77"/>
              </a:rPr>
              <a:t>, </a:t>
            </a:r>
            <a:r>
              <a:rPr lang="en-GB" sz="1800" b="0" err="1">
                <a:latin typeface="Public Sans" pitchFamily="2" charset="77"/>
              </a:rPr>
              <a:t>ultricies</a:t>
            </a:r>
            <a:r>
              <a:rPr lang="en-GB" sz="1800" b="0">
                <a:latin typeface="Public Sans" pitchFamily="2" charset="77"/>
              </a:rPr>
              <a:t> </a:t>
            </a:r>
            <a:r>
              <a:rPr lang="en-GB" sz="1800" b="0" err="1">
                <a:latin typeface="Public Sans" pitchFamily="2" charset="77"/>
              </a:rPr>
              <a:t>sem</a:t>
            </a:r>
            <a:r>
              <a:rPr lang="en-GB" sz="1800" b="0">
                <a:latin typeface="Public Sans" pitchFamily="2" charset="77"/>
              </a:rPr>
              <a:t> at, </a:t>
            </a:r>
            <a:r>
              <a:rPr lang="en-GB" sz="1800" b="0" err="1">
                <a:latin typeface="Public Sans" pitchFamily="2" charset="77"/>
              </a:rPr>
              <a:t>tempor</a:t>
            </a:r>
            <a:r>
              <a:rPr lang="en-GB" sz="1800" b="0">
                <a:latin typeface="Public Sans" pitchFamily="2" charset="77"/>
              </a:rPr>
              <a:t> </a:t>
            </a:r>
            <a:r>
              <a:rPr lang="en-GB" sz="1800" b="0" err="1">
                <a:latin typeface="Public Sans" pitchFamily="2" charset="77"/>
              </a:rPr>
              <a:t>nulla</a:t>
            </a:r>
            <a:r>
              <a:rPr lang="en-GB" sz="1800" b="0">
                <a:latin typeface="Public Sans" pitchFamily="2" charset="77"/>
              </a:rPr>
              <a:t>. Maecenas </a:t>
            </a:r>
            <a:r>
              <a:rPr lang="en-GB" sz="1800" b="0" err="1">
                <a:latin typeface="Public Sans" pitchFamily="2" charset="77"/>
              </a:rPr>
              <a:t>volutpat</a:t>
            </a:r>
            <a:r>
              <a:rPr lang="en-GB" sz="1800" b="0">
                <a:latin typeface="Public Sans" pitchFamily="2" charset="77"/>
              </a:rPr>
              <a:t> </a:t>
            </a:r>
            <a:r>
              <a:rPr lang="en-GB" sz="1800" b="0" err="1">
                <a:latin typeface="Public Sans" pitchFamily="2" charset="77"/>
              </a:rPr>
              <a:t>est</a:t>
            </a:r>
            <a:r>
              <a:rPr lang="en-GB" sz="1800" b="0">
                <a:latin typeface="Public Sans" pitchFamily="2" charset="77"/>
              </a:rPr>
              <a:t> </a:t>
            </a:r>
            <a:r>
              <a:rPr lang="en-GB" sz="1800" b="0" err="1">
                <a:latin typeface="Public Sans" pitchFamily="2" charset="77"/>
              </a:rPr>
              <a:t>orci</a:t>
            </a:r>
            <a:r>
              <a:rPr lang="en-GB" sz="1800" b="0">
                <a:latin typeface="Public Sans" pitchFamily="2" charset="77"/>
              </a:rPr>
              <a:t>, </a:t>
            </a:r>
            <a:r>
              <a:rPr lang="en-GB" sz="1800" b="0" err="1">
                <a:latin typeface="Public Sans" pitchFamily="2" charset="77"/>
              </a:rPr>
              <a:t>nec</a:t>
            </a:r>
            <a:r>
              <a:rPr lang="en-GB" sz="1800" b="0">
                <a:latin typeface="Public Sans" pitchFamily="2" charset="77"/>
              </a:rPr>
              <a:t> </a:t>
            </a:r>
            <a:r>
              <a:rPr lang="en-GB" sz="1800" b="0" err="1">
                <a:latin typeface="Public Sans" pitchFamily="2" charset="77"/>
              </a:rPr>
              <a:t>ullamcorper</a:t>
            </a:r>
            <a:r>
              <a:rPr lang="en-GB" sz="1800" b="0">
                <a:latin typeface="Public Sans" pitchFamily="2" charset="77"/>
              </a:rPr>
              <a:t> </a:t>
            </a:r>
            <a:r>
              <a:rPr lang="en-GB" sz="1800" b="0" err="1">
                <a:latin typeface="Public Sans" pitchFamily="2" charset="77"/>
              </a:rPr>
              <a:t>tortor</a:t>
            </a:r>
            <a:r>
              <a:rPr lang="en-GB" sz="1800" b="0">
                <a:latin typeface="Public Sans" pitchFamily="2" charset="77"/>
              </a:rPr>
              <a:t> </a:t>
            </a:r>
            <a:r>
              <a:rPr lang="en-GB" sz="1800" b="0" err="1">
                <a:latin typeface="Public Sans" pitchFamily="2" charset="77"/>
              </a:rPr>
              <a:t>dapibus</a:t>
            </a:r>
            <a:r>
              <a:rPr lang="en-GB" sz="1800" b="0">
                <a:latin typeface="Public Sans" pitchFamily="2" charset="77"/>
              </a:rPr>
              <a:t> </a:t>
            </a:r>
            <a:r>
              <a:rPr lang="en-GB" sz="1800" b="0" err="1">
                <a:latin typeface="Public Sans" pitchFamily="2" charset="77"/>
              </a:rPr>
              <a:t>sodales</a:t>
            </a:r>
            <a:r>
              <a:rPr lang="en-GB" sz="1800" b="0">
                <a:latin typeface="Public Sans" pitchFamily="2" charset="77"/>
              </a:rPr>
              <a:t>. Donec </a:t>
            </a:r>
            <a:r>
              <a:rPr lang="en-GB" sz="1800" b="0" err="1">
                <a:latin typeface="Public Sans" pitchFamily="2" charset="77"/>
              </a:rPr>
              <a:t>imperdiet</a:t>
            </a:r>
            <a:r>
              <a:rPr lang="en-GB" sz="1800" b="0">
                <a:latin typeface="Public Sans" pitchFamily="2" charset="77"/>
              </a:rPr>
              <a:t> </a:t>
            </a:r>
            <a:r>
              <a:rPr lang="en-GB" sz="1800" b="0" err="1">
                <a:latin typeface="Public Sans" pitchFamily="2" charset="77"/>
              </a:rPr>
              <a:t>feugiat</a:t>
            </a:r>
            <a:r>
              <a:rPr lang="en-GB" sz="1800" b="0">
                <a:latin typeface="Public Sans" pitchFamily="2" charset="77"/>
              </a:rPr>
              <a:t> </a:t>
            </a:r>
            <a:r>
              <a:rPr lang="en-GB" sz="1800" b="0" err="1">
                <a:latin typeface="Public Sans" pitchFamily="2" charset="77"/>
              </a:rPr>
              <a:t>orci</a:t>
            </a:r>
            <a:r>
              <a:rPr lang="en-GB" sz="1800" b="0">
                <a:latin typeface="Public Sans" pitchFamily="2" charset="77"/>
              </a:rPr>
              <a:t> </a:t>
            </a:r>
            <a:r>
              <a:rPr lang="en-GB" sz="1800" b="0" err="1">
                <a:latin typeface="Public Sans" pitchFamily="2" charset="77"/>
              </a:rPr>
              <a:t>mollis</a:t>
            </a:r>
            <a:r>
              <a:rPr lang="en-GB" sz="1800" b="0">
                <a:latin typeface="Public Sans" pitchFamily="2" charset="77"/>
              </a:rPr>
              <a:t> </a:t>
            </a:r>
            <a:r>
              <a:rPr lang="en-GB" sz="1800" b="0" err="1">
                <a:latin typeface="Public Sans" pitchFamily="2" charset="77"/>
              </a:rPr>
              <a:t>imperdiet</a:t>
            </a:r>
            <a:r>
              <a:rPr lang="en-GB" sz="1800" b="0">
                <a:latin typeface="Public Sans" pitchFamily="2" charset="77"/>
              </a:rPr>
              <a:t>. </a:t>
            </a:r>
            <a:br>
              <a:rPr lang="en-GB" sz="1800" b="0">
                <a:latin typeface="Public Sans" pitchFamily="2" charset="77"/>
              </a:rPr>
            </a:br>
            <a:br>
              <a:rPr lang="en-GB" sz="1800" b="0">
                <a:latin typeface="Public Sans" pitchFamily="2" charset="77"/>
              </a:rPr>
            </a:br>
            <a:r>
              <a:rPr lang="en-GB" sz="1800" b="0" err="1">
                <a:latin typeface="Public Sans" pitchFamily="2" charset="77"/>
              </a:rPr>
              <a:t>Sed</a:t>
            </a:r>
            <a:r>
              <a:rPr lang="en-GB" sz="1800" b="0">
                <a:latin typeface="Public Sans" pitchFamily="2" charset="77"/>
              </a:rPr>
              <a:t> </a:t>
            </a:r>
            <a:r>
              <a:rPr lang="en-GB" sz="1800" b="0" err="1">
                <a:latin typeface="Public Sans" pitchFamily="2" charset="77"/>
              </a:rPr>
              <a:t>commodo</a:t>
            </a:r>
            <a:r>
              <a:rPr lang="en-GB" sz="1800" b="0">
                <a:latin typeface="Public Sans" pitchFamily="2" charset="77"/>
              </a:rPr>
              <a:t> </a:t>
            </a:r>
            <a:r>
              <a:rPr lang="en-GB" sz="1800" b="0" err="1">
                <a:latin typeface="Public Sans" pitchFamily="2" charset="77"/>
              </a:rPr>
              <a:t>pellentesque</a:t>
            </a:r>
            <a:r>
              <a:rPr lang="en-GB" sz="1800" b="0">
                <a:latin typeface="Public Sans" pitchFamily="2" charset="77"/>
              </a:rPr>
              <a:t> ipsum non </a:t>
            </a:r>
            <a:r>
              <a:rPr lang="en-GB" sz="1800" b="0" err="1">
                <a:latin typeface="Public Sans" pitchFamily="2" charset="77"/>
              </a:rPr>
              <a:t>hendrerit</a:t>
            </a:r>
            <a:r>
              <a:rPr lang="en-GB" sz="1800" b="0">
                <a:latin typeface="Public Sans" pitchFamily="2" charset="77"/>
              </a:rPr>
              <a:t>. </a:t>
            </a:r>
            <a:r>
              <a:rPr lang="en-GB" sz="1800" b="0" err="1">
                <a:latin typeface="Public Sans" pitchFamily="2" charset="77"/>
              </a:rPr>
              <a:t>Quisque</a:t>
            </a:r>
            <a:r>
              <a:rPr lang="en-GB" sz="1800" b="0">
                <a:latin typeface="Public Sans" pitchFamily="2" charset="77"/>
              </a:rPr>
              <a:t> </a:t>
            </a:r>
            <a:r>
              <a:rPr lang="en-GB" sz="1800" b="0" err="1">
                <a:latin typeface="Public Sans" pitchFamily="2" charset="77"/>
              </a:rPr>
              <a:t>commodo</a:t>
            </a:r>
            <a:r>
              <a:rPr lang="en-GB" sz="1800" b="0">
                <a:latin typeface="Public Sans" pitchFamily="2" charset="77"/>
              </a:rPr>
              <a:t> ligula pharetra </a:t>
            </a:r>
            <a:r>
              <a:rPr lang="en-GB" sz="1800" b="0" err="1">
                <a:latin typeface="Public Sans" pitchFamily="2" charset="77"/>
              </a:rPr>
              <a:t>hendrerit</a:t>
            </a:r>
            <a:r>
              <a:rPr lang="en-GB" sz="1800" b="0">
                <a:latin typeface="Public Sans" pitchFamily="2" charset="77"/>
              </a:rPr>
              <a:t>.</a:t>
            </a:r>
            <a:endParaRPr lang="en-US"/>
          </a:p>
        </p:txBody>
      </p:sp>
      <p:pic>
        <p:nvPicPr>
          <p:cNvPr id="4" name="Picture 3">
            <a:extLst>
              <a:ext uri="{FF2B5EF4-FFF2-40B4-BE49-F238E27FC236}">
                <a16:creationId xmlns:a16="http://schemas.microsoft.com/office/drawing/2014/main" id="{38FDD584-05A5-004A-8151-192C12A76965}"/>
              </a:ext>
            </a:extLst>
          </p:cNvPr>
          <p:cNvPicPr>
            <a:picLocks noChangeAspect="1"/>
          </p:cNvPicPr>
          <p:nvPr userDrawn="1"/>
        </p:nvPicPr>
        <p:blipFill>
          <a:blip r:embed="rId2"/>
          <a:srcRect/>
          <a:stretch/>
        </p:blipFill>
        <p:spPr>
          <a:xfrm>
            <a:off x="7242743" y="4372417"/>
            <a:ext cx="1758379" cy="634970"/>
          </a:xfrm>
          <a:prstGeom prst="rect">
            <a:avLst/>
          </a:prstGeom>
        </p:spPr>
      </p:pic>
    </p:spTree>
    <p:extLst>
      <p:ext uri="{BB962C8B-B14F-4D97-AF65-F5344CB8AC3E}">
        <p14:creationId xmlns:p14="http://schemas.microsoft.com/office/powerpoint/2010/main" val="3993583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3AB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F51D-6C08-2046-BB3B-D7A455B763EC}"/>
              </a:ext>
            </a:extLst>
          </p:cNvPr>
          <p:cNvSpPr>
            <a:spLocks noGrp="1"/>
          </p:cNvSpPr>
          <p:nvPr>
            <p:ph type="title" hasCustomPrompt="1"/>
          </p:nvPr>
        </p:nvSpPr>
        <p:spPr>
          <a:xfrm>
            <a:off x="359569" y="357187"/>
            <a:ext cx="8505825" cy="2214563"/>
          </a:xfrm>
        </p:spPr>
        <p:txBody>
          <a:bodyPr lIns="0" tIns="0" rIns="0" bIns="0" anchor="t" anchorCtr="0">
            <a:noAutofit/>
          </a:bodyPr>
          <a:lstStyle>
            <a:lvl1pPr>
              <a:defRPr sz="5400" b="1" i="0">
                <a:solidFill>
                  <a:srgbClr val="01033C"/>
                </a:solidFill>
                <a:latin typeface="COOPERHEWITT-SEMIBOLD" pitchFamily="2" charset="77"/>
                <a:ea typeface="COOPERHEWITT-SEMIBOLD" pitchFamily="2" charset="77"/>
              </a:defRPr>
            </a:lvl1pPr>
          </a:lstStyle>
          <a:p>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1F824145-B88B-434D-B2B3-E97CA1B662BC}"/>
              </a:ext>
            </a:extLst>
          </p:cNvPr>
          <p:cNvSpPr>
            <a:spLocks noGrp="1"/>
          </p:cNvSpPr>
          <p:nvPr>
            <p:ph type="body" idx="1"/>
          </p:nvPr>
        </p:nvSpPr>
        <p:spPr>
          <a:xfrm>
            <a:off x="359569" y="2571750"/>
            <a:ext cx="4212431" cy="2268141"/>
          </a:xfrm>
        </p:spPr>
        <p:txBody>
          <a:bodyPr lIns="0" tIns="0" rIns="0" bIns="0">
            <a:noAutofit/>
          </a:bodyPr>
          <a:lstStyle>
            <a:lvl1pPr marL="0" indent="0">
              <a:buNone/>
              <a:defRPr sz="1800" b="0" i="0">
                <a:solidFill>
                  <a:srgbClr val="01033C"/>
                </a:solidFill>
                <a:latin typeface="Public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5" name="Picture 4">
            <a:extLst>
              <a:ext uri="{FF2B5EF4-FFF2-40B4-BE49-F238E27FC236}">
                <a16:creationId xmlns:a16="http://schemas.microsoft.com/office/drawing/2014/main" id="{4486A2D5-324C-9E4F-A4EB-75376B44CEDE}"/>
              </a:ext>
            </a:extLst>
          </p:cNvPr>
          <p:cNvPicPr>
            <a:picLocks noChangeAspect="1"/>
          </p:cNvPicPr>
          <p:nvPr userDrawn="1"/>
        </p:nvPicPr>
        <p:blipFill>
          <a:blip r:embed="rId2"/>
          <a:srcRect/>
          <a:stretch/>
        </p:blipFill>
        <p:spPr>
          <a:xfrm>
            <a:off x="7242743" y="4372417"/>
            <a:ext cx="1758379" cy="634970"/>
          </a:xfrm>
          <a:prstGeom prst="rect">
            <a:avLst/>
          </a:prstGeom>
        </p:spPr>
      </p:pic>
    </p:spTree>
    <p:extLst>
      <p:ext uri="{BB962C8B-B14F-4D97-AF65-F5344CB8AC3E}">
        <p14:creationId xmlns:p14="http://schemas.microsoft.com/office/powerpoint/2010/main" val="2462191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FEA3708-52DE-4893-B094-C41F2650197C}" type="datetimeFigureOut">
              <a:rPr lang="en-GB" smtClean="0"/>
              <a:t>22/11/2023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37995957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3ADDC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F51D-6C08-2046-BB3B-D7A455B763EC}"/>
              </a:ext>
            </a:extLst>
          </p:cNvPr>
          <p:cNvSpPr>
            <a:spLocks noGrp="1"/>
          </p:cNvSpPr>
          <p:nvPr>
            <p:ph type="title" hasCustomPrompt="1"/>
          </p:nvPr>
        </p:nvSpPr>
        <p:spPr>
          <a:xfrm>
            <a:off x="359569" y="357187"/>
            <a:ext cx="8505825" cy="2214563"/>
          </a:xfrm>
        </p:spPr>
        <p:txBody>
          <a:bodyPr lIns="0" tIns="0" rIns="0" bIns="0" anchor="t" anchorCtr="0">
            <a:noAutofit/>
          </a:bodyPr>
          <a:lstStyle>
            <a:lvl1pPr>
              <a:defRPr sz="5400" b="1" i="0">
                <a:solidFill>
                  <a:srgbClr val="01033C"/>
                </a:solidFill>
                <a:latin typeface="COOPERHEWITT-SEMIBOLD" pitchFamily="2" charset="77"/>
                <a:ea typeface="COOPERHEWITT-SEMIBOLD" pitchFamily="2" charset="77"/>
              </a:defRPr>
            </a:lvl1pPr>
          </a:lstStyle>
          <a:p>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1F824145-B88B-434D-B2B3-E97CA1B662BC}"/>
              </a:ext>
            </a:extLst>
          </p:cNvPr>
          <p:cNvSpPr>
            <a:spLocks noGrp="1"/>
          </p:cNvSpPr>
          <p:nvPr>
            <p:ph type="body" idx="1"/>
          </p:nvPr>
        </p:nvSpPr>
        <p:spPr>
          <a:xfrm>
            <a:off x="359569" y="2571750"/>
            <a:ext cx="4212431" cy="2268141"/>
          </a:xfrm>
        </p:spPr>
        <p:txBody>
          <a:bodyPr lIns="0" tIns="0" rIns="0" bIns="0">
            <a:noAutofit/>
          </a:bodyPr>
          <a:lstStyle>
            <a:lvl1pPr marL="0" indent="0">
              <a:buNone/>
              <a:defRPr sz="1800" b="0" i="0">
                <a:solidFill>
                  <a:srgbClr val="01033C"/>
                </a:solidFill>
                <a:latin typeface="Public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5" name="Picture 4">
            <a:extLst>
              <a:ext uri="{FF2B5EF4-FFF2-40B4-BE49-F238E27FC236}">
                <a16:creationId xmlns:a16="http://schemas.microsoft.com/office/drawing/2014/main" id="{EA39DB12-09C8-CB42-B27F-E3FC28EBA5AA}"/>
              </a:ext>
            </a:extLst>
          </p:cNvPr>
          <p:cNvPicPr>
            <a:picLocks noChangeAspect="1"/>
          </p:cNvPicPr>
          <p:nvPr userDrawn="1"/>
        </p:nvPicPr>
        <p:blipFill>
          <a:blip r:embed="rId2"/>
          <a:srcRect/>
          <a:stretch/>
        </p:blipFill>
        <p:spPr>
          <a:xfrm>
            <a:off x="7242743" y="4372417"/>
            <a:ext cx="1758379" cy="634970"/>
          </a:xfrm>
          <a:prstGeom prst="rect">
            <a:avLst/>
          </a:prstGeom>
        </p:spPr>
      </p:pic>
    </p:spTree>
    <p:extLst>
      <p:ext uri="{BB962C8B-B14F-4D97-AF65-F5344CB8AC3E}">
        <p14:creationId xmlns:p14="http://schemas.microsoft.com/office/powerpoint/2010/main" val="8504237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rgbClr val="22857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F51D-6C08-2046-BB3B-D7A455B763EC}"/>
              </a:ext>
            </a:extLst>
          </p:cNvPr>
          <p:cNvSpPr>
            <a:spLocks noGrp="1"/>
          </p:cNvSpPr>
          <p:nvPr>
            <p:ph type="title" hasCustomPrompt="1"/>
          </p:nvPr>
        </p:nvSpPr>
        <p:spPr>
          <a:xfrm>
            <a:off x="359569" y="357187"/>
            <a:ext cx="8505825" cy="2214563"/>
          </a:xfrm>
        </p:spPr>
        <p:txBody>
          <a:bodyPr lIns="0" tIns="0" rIns="0" bIns="0" anchor="t" anchorCtr="0">
            <a:noAutofit/>
          </a:bodyPr>
          <a:lstStyle>
            <a:lvl1pPr>
              <a:defRPr sz="5400" b="1" i="0">
                <a:solidFill>
                  <a:schemeClr val="bg1"/>
                </a:solidFill>
                <a:latin typeface="COOPERHEWITT-SEMIBOLD" pitchFamily="2" charset="77"/>
                <a:ea typeface="COOPERHEWITT-SEMIBOLD" pitchFamily="2" charset="77"/>
              </a:defRPr>
            </a:lvl1pPr>
          </a:lstStyle>
          <a:p>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1F824145-B88B-434D-B2B3-E97CA1B662BC}"/>
              </a:ext>
            </a:extLst>
          </p:cNvPr>
          <p:cNvSpPr>
            <a:spLocks noGrp="1"/>
          </p:cNvSpPr>
          <p:nvPr>
            <p:ph type="body" idx="1"/>
          </p:nvPr>
        </p:nvSpPr>
        <p:spPr>
          <a:xfrm>
            <a:off x="359569" y="2571750"/>
            <a:ext cx="4212431" cy="2268141"/>
          </a:xfrm>
        </p:spPr>
        <p:txBody>
          <a:bodyPr lIns="0" tIns="0" rIns="0" bIns="0">
            <a:noAutofit/>
          </a:bodyPr>
          <a:lstStyle>
            <a:lvl1pPr marL="0" indent="0">
              <a:buNone/>
              <a:defRPr sz="1800" b="0" i="0">
                <a:solidFill>
                  <a:schemeClr val="bg1"/>
                </a:solidFill>
                <a:latin typeface="Public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E816D685-0808-8647-9F6B-2213D1DE7E5C}"/>
              </a:ext>
            </a:extLst>
          </p:cNvPr>
          <p:cNvPicPr>
            <a:picLocks noChangeAspect="1"/>
          </p:cNvPicPr>
          <p:nvPr userDrawn="1"/>
        </p:nvPicPr>
        <p:blipFill>
          <a:blip r:embed="rId2"/>
          <a:srcRect/>
          <a:stretch/>
        </p:blipFill>
        <p:spPr>
          <a:xfrm>
            <a:off x="7242742" y="4372417"/>
            <a:ext cx="1758381" cy="634970"/>
          </a:xfrm>
          <a:prstGeom prst="rect">
            <a:avLst/>
          </a:prstGeom>
        </p:spPr>
      </p:pic>
    </p:spTree>
    <p:extLst>
      <p:ext uri="{BB962C8B-B14F-4D97-AF65-F5344CB8AC3E}">
        <p14:creationId xmlns:p14="http://schemas.microsoft.com/office/powerpoint/2010/main" val="16410400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4_Section Header">
    <p:bg>
      <p:bgPr>
        <a:solidFill>
          <a:srgbClr val="257F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F51D-6C08-2046-BB3B-D7A455B763EC}"/>
              </a:ext>
            </a:extLst>
          </p:cNvPr>
          <p:cNvSpPr>
            <a:spLocks noGrp="1"/>
          </p:cNvSpPr>
          <p:nvPr>
            <p:ph type="title" hasCustomPrompt="1"/>
          </p:nvPr>
        </p:nvSpPr>
        <p:spPr>
          <a:xfrm>
            <a:off x="359569" y="357187"/>
            <a:ext cx="8505825" cy="2214563"/>
          </a:xfrm>
        </p:spPr>
        <p:txBody>
          <a:bodyPr lIns="0" tIns="0" rIns="0" bIns="0" anchor="t" anchorCtr="0">
            <a:noAutofit/>
          </a:bodyPr>
          <a:lstStyle>
            <a:lvl1pPr>
              <a:defRPr sz="5400" b="1" i="0">
                <a:solidFill>
                  <a:schemeClr val="bg1"/>
                </a:solidFill>
                <a:latin typeface="COOPERHEWITT-SEMIBOLD" pitchFamily="2" charset="77"/>
                <a:ea typeface="COOPERHEWITT-SEMIBOLD" pitchFamily="2" charset="77"/>
              </a:defRPr>
            </a:lvl1pPr>
          </a:lstStyle>
          <a:p>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1F824145-B88B-434D-B2B3-E97CA1B662BC}"/>
              </a:ext>
            </a:extLst>
          </p:cNvPr>
          <p:cNvSpPr>
            <a:spLocks noGrp="1"/>
          </p:cNvSpPr>
          <p:nvPr>
            <p:ph type="body" idx="1"/>
          </p:nvPr>
        </p:nvSpPr>
        <p:spPr>
          <a:xfrm>
            <a:off x="359569" y="2571750"/>
            <a:ext cx="4212431" cy="2268141"/>
          </a:xfrm>
        </p:spPr>
        <p:txBody>
          <a:bodyPr lIns="0" tIns="0" rIns="0" bIns="0">
            <a:noAutofit/>
          </a:bodyPr>
          <a:lstStyle>
            <a:lvl1pPr marL="0" indent="0">
              <a:buNone/>
              <a:defRPr sz="1800" b="0" i="0">
                <a:solidFill>
                  <a:schemeClr val="bg1"/>
                </a:solidFill>
                <a:latin typeface="Public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E6C96037-90F8-6140-B06F-C10492131903}"/>
              </a:ext>
            </a:extLst>
          </p:cNvPr>
          <p:cNvPicPr>
            <a:picLocks noChangeAspect="1"/>
          </p:cNvPicPr>
          <p:nvPr userDrawn="1"/>
        </p:nvPicPr>
        <p:blipFill>
          <a:blip r:embed="rId2"/>
          <a:srcRect/>
          <a:stretch/>
        </p:blipFill>
        <p:spPr>
          <a:xfrm>
            <a:off x="7242742" y="4372417"/>
            <a:ext cx="1758381" cy="634970"/>
          </a:xfrm>
          <a:prstGeom prst="rect">
            <a:avLst/>
          </a:prstGeom>
        </p:spPr>
      </p:pic>
    </p:spTree>
    <p:extLst>
      <p:ext uri="{BB962C8B-B14F-4D97-AF65-F5344CB8AC3E}">
        <p14:creationId xmlns:p14="http://schemas.microsoft.com/office/powerpoint/2010/main" val="1720294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rgbClr val="0103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F51D-6C08-2046-BB3B-D7A455B763EC}"/>
              </a:ext>
            </a:extLst>
          </p:cNvPr>
          <p:cNvSpPr>
            <a:spLocks noGrp="1"/>
          </p:cNvSpPr>
          <p:nvPr>
            <p:ph type="title" hasCustomPrompt="1"/>
          </p:nvPr>
        </p:nvSpPr>
        <p:spPr>
          <a:xfrm>
            <a:off x="359569" y="357187"/>
            <a:ext cx="8505825" cy="2214563"/>
          </a:xfrm>
        </p:spPr>
        <p:txBody>
          <a:bodyPr lIns="0" tIns="0" rIns="0" bIns="0" anchor="t" anchorCtr="0">
            <a:noAutofit/>
          </a:bodyPr>
          <a:lstStyle>
            <a:lvl1pPr>
              <a:defRPr sz="5400" b="1" i="0">
                <a:solidFill>
                  <a:srgbClr val="3ADDC2"/>
                </a:solidFill>
                <a:latin typeface="COOPERHEWITT-SEMIBOLD" pitchFamily="2" charset="77"/>
                <a:ea typeface="COOPERHEWITT-SEMIBOLD" pitchFamily="2" charset="77"/>
              </a:defRPr>
            </a:lvl1pPr>
          </a:lstStyle>
          <a:p>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1F824145-B88B-434D-B2B3-E97CA1B662BC}"/>
              </a:ext>
            </a:extLst>
          </p:cNvPr>
          <p:cNvSpPr>
            <a:spLocks noGrp="1"/>
          </p:cNvSpPr>
          <p:nvPr>
            <p:ph type="body" idx="1"/>
          </p:nvPr>
        </p:nvSpPr>
        <p:spPr>
          <a:xfrm>
            <a:off x="359569" y="2571750"/>
            <a:ext cx="4212431" cy="2268141"/>
          </a:xfrm>
        </p:spPr>
        <p:txBody>
          <a:bodyPr lIns="0" tIns="0" rIns="0" bIns="0">
            <a:noAutofit/>
          </a:bodyPr>
          <a:lstStyle>
            <a:lvl1pPr marL="0" indent="0">
              <a:buNone/>
              <a:defRPr sz="1800" b="0" i="0">
                <a:solidFill>
                  <a:schemeClr val="bg1"/>
                </a:solidFill>
                <a:latin typeface="Public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E83A2F2B-BE21-9342-BB30-45EC7239AA8A}"/>
              </a:ext>
            </a:extLst>
          </p:cNvPr>
          <p:cNvPicPr>
            <a:picLocks noChangeAspect="1"/>
          </p:cNvPicPr>
          <p:nvPr userDrawn="1"/>
        </p:nvPicPr>
        <p:blipFill>
          <a:blip r:embed="rId2"/>
          <a:srcRect/>
          <a:stretch/>
        </p:blipFill>
        <p:spPr>
          <a:xfrm>
            <a:off x="7242742" y="4372417"/>
            <a:ext cx="1758381" cy="634970"/>
          </a:xfrm>
          <a:prstGeom prst="rect">
            <a:avLst/>
          </a:prstGeom>
        </p:spPr>
      </p:pic>
    </p:spTree>
    <p:extLst>
      <p:ext uri="{BB962C8B-B14F-4D97-AF65-F5344CB8AC3E}">
        <p14:creationId xmlns:p14="http://schemas.microsoft.com/office/powerpoint/2010/main" val="186125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3ABFF0">
            <a:alpha val="1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91406-F73D-9C42-9AAD-4619073907B0}"/>
              </a:ext>
            </a:extLst>
          </p:cNvPr>
          <p:cNvSpPr>
            <a:spLocks noGrp="1"/>
          </p:cNvSpPr>
          <p:nvPr>
            <p:ph type="title"/>
          </p:nvPr>
        </p:nvSpPr>
        <p:spPr>
          <a:xfrm>
            <a:off x="359569" y="357188"/>
            <a:ext cx="8505825" cy="1012031"/>
          </a:xfrm>
        </p:spPr>
        <p:txBody>
          <a:bodyPr lIns="0" tIns="0" rIns="0" bIns="0" anchor="t" anchorCtr="0">
            <a:noAutofit/>
          </a:bodyPr>
          <a:lstStyle>
            <a:lvl1pPr>
              <a:defRPr b="1" i="0">
                <a:solidFill>
                  <a:srgbClr val="01033C"/>
                </a:solidFill>
                <a:latin typeface="COOPERHEWITT-SEMIBOLD" pitchFamily="2" charset="77"/>
                <a:ea typeface="COOPERHEWITT-SEMIBOLD" pitchFamily="2" charset="77"/>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0F204BA-AAD4-4145-9060-4B23AC6E7CD3}"/>
              </a:ext>
            </a:extLst>
          </p:cNvPr>
          <p:cNvSpPr>
            <a:spLocks noGrp="1"/>
          </p:cNvSpPr>
          <p:nvPr>
            <p:ph sz="half" idx="1"/>
          </p:nvPr>
        </p:nvSpPr>
        <p:spPr>
          <a:xfrm>
            <a:off x="359568" y="1436489"/>
            <a:ext cx="4185000" cy="2565000"/>
          </a:xfrm>
        </p:spPr>
        <p:txBody>
          <a:bodyPr lIns="0" tIns="0" rIns="0" bIns="0">
            <a:noAutofit/>
          </a:bodyPr>
          <a:lstStyle>
            <a:lvl1pPr>
              <a:defRPr sz="2100">
                <a:latin typeface="Public Sans" pitchFamily="2" charset="77"/>
              </a:defRPr>
            </a:lvl1pPr>
            <a:lvl2pPr>
              <a:defRPr sz="1800">
                <a:latin typeface="Public Sans" pitchFamily="2" charset="77"/>
              </a:defRPr>
            </a:lvl2pPr>
            <a:lvl3pPr>
              <a:defRPr sz="1500">
                <a:latin typeface="Public Sans" pitchFamily="2" charset="77"/>
              </a:defRPr>
            </a:lvl3pPr>
            <a:lvl4pPr>
              <a:defRPr sz="1350">
                <a:latin typeface="Public Sans" pitchFamily="2" charset="77"/>
              </a:defRPr>
            </a:lvl4pPr>
            <a:lvl5pPr>
              <a:defRPr sz="1350">
                <a:latin typeface="Public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08FE7EF-380A-8B4F-8044-D711670A7E64}"/>
              </a:ext>
            </a:extLst>
          </p:cNvPr>
          <p:cNvSpPr>
            <a:spLocks noGrp="1"/>
          </p:cNvSpPr>
          <p:nvPr>
            <p:ph sz="half" idx="2"/>
          </p:nvPr>
        </p:nvSpPr>
        <p:spPr>
          <a:xfrm>
            <a:off x="4680394" y="1436489"/>
            <a:ext cx="4185000" cy="2565000"/>
          </a:xfrm>
        </p:spPr>
        <p:txBody>
          <a:bodyPr lIns="0" tIns="0" rIns="0" bIns="0">
            <a:noAutofit/>
          </a:bodyPr>
          <a:lstStyle>
            <a:lvl1pPr>
              <a:defRPr>
                <a:solidFill>
                  <a:srgbClr val="01033C"/>
                </a:solidFill>
                <a:latin typeface="Public Sans" pitchFamily="2" charset="77"/>
              </a:defRPr>
            </a:lvl1pPr>
            <a:lvl2pPr>
              <a:defRPr>
                <a:solidFill>
                  <a:srgbClr val="01033C"/>
                </a:solidFill>
                <a:latin typeface="Public Sans" pitchFamily="2" charset="77"/>
              </a:defRPr>
            </a:lvl2pPr>
            <a:lvl3pPr>
              <a:defRPr>
                <a:solidFill>
                  <a:srgbClr val="01033C"/>
                </a:solidFill>
                <a:latin typeface="Public Sans" pitchFamily="2" charset="77"/>
              </a:defRPr>
            </a:lvl3pPr>
            <a:lvl4pPr>
              <a:defRPr>
                <a:solidFill>
                  <a:srgbClr val="01033C"/>
                </a:solidFill>
                <a:latin typeface="Public Sans" pitchFamily="2" charset="77"/>
              </a:defRPr>
            </a:lvl4pPr>
            <a:lvl5pPr>
              <a:defRPr>
                <a:solidFill>
                  <a:srgbClr val="01033C"/>
                </a:solidFill>
                <a:latin typeface="Public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DE85392B-531D-9443-98C4-3C75134E3DE8}"/>
              </a:ext>
            </a:extLst>
          </p:cNvPr>
          <p:cNvPicPr>
            <a:picLocks noChangeAspect="1"/>
          </p:cNvPicPr>
          <p:nvPr userDrawn="1"/>
        </p:nvPicPr>
        <p:blipFill>
          <a:blip r:embed="rId2"/>
          <a:srcRect/>
          <a:stretch/>
        </p:blipFill>
        <p:spPr>
          <a:xfrm>
            <a:off x="7242742" y="4372416"/>
            <a:ext cx="1758381" cy="634971"/>
          </a:xfrm>
          <a:prstGeom prst="rect">
            <a:avLst/>
          </a:prstGeom>
        </p:spPr>
      </p:pic>
    </p:spTree>
    <p:extLst>
      <p:ext uri="{BB962C8B-B14F-4D97-AF65-F5344CB8AC3E}">
        <p14:creationId xmlns:p14="http://schemas.microsoft.com/office/powerpoint/2010/main" val="4846954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3ABFF0">
            <a:alpha val="1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EC67E-D9CF-4243-967E-E25B5873DF98}"/>
              </a:ext>
            </a:extLst>
          </p:cNvPr>
          <p:cNvSpPr>
            <a:spLocks noGrp="1"/>
          </p:cNvSpPr>
          <p:nvPr>
            <p:ph type="title"/>
          </p:nvPr>
        </p:nvSpPr>
        <p:spPr>
          <a:xfrm>
            <a:off x="359569" y="374581"/>
            <a:ext cx="8505824" cy="810000"/>
          </a:xfrm>
        </p:spPr>
        <p:txBody>
          <a:bodyPr lIns="0" tIns="0" rIns="0" bIns="0" anchor="t" anchorCtr="0">
            <a:noAutofit/>
          </a:bodyPr>
          <a:lstStyle>
            <a:lvl1pPr>
              <a:defRPr b="1" i="0">
                <a:solidFill>
                  <a:srgbClr val="01033C"/>
                </a:solidFill>
                <a:latin typeface="COOPERHEWITT-SEMIBOLD" pitchFamily="2" charset="77"/>
                <a:ea typeface="COOPERHEWITT-SEMIBOLD"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8D5FA80-486D-2643-87B6-5F203CFD9F65}"/>
              </a:ext>
            </a:extLst>
          </p:cNvPr>
          <p:cNvSpPr>
            <a:spLocks noGrp="1"/>
          </p:cNvSpPr>
          <p:nvPr>
            <p:ph type="body" idx="1"/>
          </p:nvPr>
        </p:nvSpPr>
        <p:spPr>
          <a:xfrm>
            <a:off x="359569" y="1260872"/>
            <a:ext cx="4117500" cy="607500"/>
          </a:xfrm>
        </p:spPr>
        <p:txBody>
          <a:bodyPr lIns="0" tIns="0" rIns="0" bIns="0" anchor="t" anchorCtr="0">
            <a:noAutofit/>
          </a:bodyPr>
          <a:lstStyle>
            <a:lvl1pPr marL="0" indent="0">
              <a:buNone/>
              <a:defRPr sz="1800" b="1">
                <a:solidFill>
                  <a:srgbClr val="01033C"/>
                </a:solidFill>
                <a:latin typeface="Public Sans"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AE386BE8-E9D8-544E-96FE-6325AB7D4C8F}"/>
              </a:ext>
            </a:extLst>
          </p:cNvPr>
          <p:cNvSpPr>
            <a:spLocks noGrp="1"/>
          </p:cNvSpPr>
          <p:nvPr>
            <p:ph sz="half" idx="2"/>
          </p:nvPr>
        </p:nvSpPr>
        <p:spPr>
          <a:xfrm>
            <a:off x="359569" y="1878806"/>
            <a:ext cx="4117500" cy="2160000"/>
          </a:xfrm>
        </p:spPr>
        <p:txBody>
          <a:bodyPr lIns="0" tIns="0" rIns="0" bIns="0" anchor="t" anchorCtr="0">
            <a:noAutofit/>
          </a:bodyPr>
          <a:lstStyle>
            <a:lvl1pPr>
              <a:defRPr sz="1500">
                <a:solidFill>
                  <a:srgbClr val="01033C"/>
                </a:solidFill>
                <a:latin typeface="Public Sans" pitchFamily="2" charset="77"/>
              </a:defRPr>
            </a:lvl1pPr>
            <a:lvl2pPr>
              <a:defRPr sz="1350">
                <a:solidFill>
                  <a:srgbClr val="01033C"/>
                </a:solidFill>
                <a:latin typeface="Public Sans" pitchFamily="2" charset="77"/>
              </a:defRPr>
            </a:lvl2pPr>
            <a:lvl3pPr>
              <a:defRPr sz="1200">
                <a:solidFill>
                  <a:srgbClr val="01033C"/>
                </a:solidFill>
                <a:latin typeface="Public Sans" pitchFamily="2" charset="77"/>
              </a:defRPr>
            </a:lvl3pPr>
            <a:lvl4pPr>
              <a:defRPr sz="1050">
                <a:solidFill>
                  <a:srgbClr val="01033C"/>
                </a:solidFill>
                <a:latin typeface="Public Sans" pitchFamily="2" charset="77"/>
              </a:defRPr>
            </a:lvl4pPr>
            <a:lvl5pPr>
              <a:defRPr sz="1050">
                <a:solidFill>
                  <a:srgbClr val="01033C"/>
                </a:solidFill>
                <a:latin typeface="Public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EDA06B4-2C81-BF4E-826E-B0FCD6C95E83}"/>
              </a:ext>
            </a:extLst>
          </p:cNvPr>
          <p:cNvSpPr>
            <a:spLocks noGrp="1"/>
          </p:cNvSpPr>
          <p:nvPr>
            <p:ph type="body" sz="quarter" idx="3"/>
          </p:nvPr>
        </p:nvSpPr>
        <p:spPr>
          <a:xfrm>
            <a:off x="4747826" y="1260872"/>
            <a:ext cx="4117500" cy="607500"/>
          </a:xfrm>
        </p:spPr>
        <p:txBody>
          <a:bodyPr lIns="0" tIns="0" rIns="0" bIns="0" anchor="t" anchorCtr="0">
            <a:noAutofit/>
          </a:bodyPr>
          <a:lstStyle>
            <a:lvl1pPr marL="0" indent="0">
              <a:buNone/>
              <a:defRPr sz="1800" b="1">
                <a:solidFill>
                  <a:srgbClr val="01033C"/>
                </a:solidFill>
                <a:latin typeface="Public Sans"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1AC9C9AA-F084-F14D-8F7A-05EA370F19FB}"/>
              </a:ext>
            </a:extLst>
          </p:cNvPr>
          <p:cNvSpPr>
            <a:spLocks noGrp="1"/>
          </p:cNvSpPr>
          <p:nvPr>
            <p:ph sz="quarter" idx="4"/>
          </p:nvPr>
        </p:nvSpPr>
        <p:spPr>
          <a:xfrm>
            <a:off x="4747826" y="1878806"/>
            <a:ext cx="4117500" cy="2160000"/>
          </a:xfrm>
        </p:spPr>
        <p:txBody>
          <a:bodyPr lIns="0" tIns="0" rIns="0" bIns="0" anchor="t" anchorCtr="0">
            <a:noAutofit/>
          </a:bodyPr>
          <a:lstStyle>
            <a:lvl1pPr>
              <a:defRPr sz="1500">
                <a:solidFill>
                  <a:srgbClr val="01033C"/>
                </a:solidFill>
                <a:latin typeface="Public Sans" pitchFamily="2" charset="77"/>
              </a:defRPr>
            </a:lvl1pPr>
            <a:lvl2pPr>
              <a:defRPr sz="1350">
                <a:solidFill>
                  <a:srgbClr val="01033C"/>
                </a:solidFill>
                <a:latin typeface="Public Sans" pitchFamily="2" charset="77"/>
              </a:defRPr>
            </a:lvl2pPr>
            <a:lvl3pPr>
              <a:defRPr sz="1200">
                <a:solidFill>
                  <a:srgbClr val="01033C"/>
                </a:solidFill>
                <a:latin typeface="Public Sans" pitchFamily="2" charset="77"/>
              </a:defRPr>
            </a:lvl3pPr>
            <a:lvl4pPr>
              <a:defRPr sz="1050">
                <a:solidFill>
                  <a:srgbClr val="01033C"/>
                </a:solidFill>
                <a:latin typeface="Public Sans" pitchFamily="2" charset="77"/>
              </a:defRPr>
            </a:lvl4pPr>
            <a:lvl5pPr>
              <a:defRPr sz="1050">
                <a:solidFill>
                  <a:srgbClr val="01033C"/>
                </a:solidFill>
                <a:latin typeface="Public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2ED5C0A4-1960-574D-9478-7A9E62D5FCE6}"/>
              </a:ext>
            </a:extLst>
          </p:cNvPr>
          <p:cNvPicPr>
            <a:picLocks noChangeAspect="1"/>
          </p:cNvPicPr>
          <p:nvPr userDrawn="1"/>
        </p:nvPicPr>
        <p:blipFill>
          <a:blip r:embed="rId2"/>
          <a:srcRect/>
          <a:stretch/>
        </p:blipFill>
        <p:spPr>
          <a:xfrm>
            <a:off x="7242742" y="4372416"/>
            <a:ext cx="1758381" cy="634971"/>
          </a:xfrm>
          <a:prstGeom prst="rect">
            <a:avLst/>
          </a:prstGeom>
        </p:spPr>
      </p:pic>
    </p:spTree>
    <p:extLst>
      <p:ext uri="{BB962C8B-B14F-4D97-AF65-F5344CB8AC3E}">
        <p14:creationId xmlns:p14="http://schemas.microsoft.com/office/powerpoint/2010/main" val="2225092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3ABFF0">
            <a:alpha val="1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0785D-AA34-5E4C-A859-4302402E4B4D}"/>
              </a:ext>
            </a:extLst>
          </p:cNvPr>
          <p:cNvSpPr>
            <a:spLocks noGrp="1"/>
          </p:cNvSpPr>
          <p:nvPr>
            <p:ph type="title"/>
          </p:nvPr>
        </p:nvSpPr>
        <p:spPr>
          <a:xfrm>
            <a:off x="367291" y="357188"/>
            <a:ext cx="8498102" cy="994172"/>
          </a:xfrm>
        </p:spPr>
        <p:txBody>
          <a:bodyPr lIns="0" tIns="0" rIns="0" bIns="0" anchor="t" anchorCtr="0">
            <a:noAutofit/>
          </a:bodyPr>
          <a:lstStyle>
            <a:lvl1pPr>
              <a:defRPr b="1" i="0">
                <a:solidFill>
                  <a:srgbClr val="01033C"/>
                </a:solidFill>
                <a:latin typeface="Cooper Hewitt" pitchFamily="2" charset="77"/>
                <a:ea typeface="Cooper Hewitt" pitchFamily="2" charset="77"/>
              </a:defRPr>
            </a:lvl1pPr>
          </a:lstStyle>
          <a:p>
            <a:r>
              <a:rPr lang="en-GB"/>
              <a:t>Click to edit Master title style</a:t>
            </a:r>
            <a:endParaRPr lang="en-US"/>
          </a:p>
        </p:txBody>
      </p:sp>
      <p:pic>
        <p:nvPicPr>
          <p:cNvPr id="4" name="Picture 3">
            <a:extLst>
              <a:ext uri="{FF2B5EF4-FFF2-40B4-BE49-F238E27FC236}">
                <a16:creationId xmlns:a16="http://schemas.microsoft.com/office/drawing/2014/main" id="{75311D03-8D5F-E14A-AE70-CAB0D3B3243A}"/>
              </a:ext>
            </a:extLst>
          </p:cNvPr>
          <p:cNvPicPr>
            <a:picLocks noChangeAspect="1"/>
          </p:cNvPicPr>
          <p:nvPr userDrawn="1"/>
        </p:nvPicPr>
        <p:blipFill>
          <a:blip r:embed="rId2"/>
          <a:srcRect/>
          <a:stretch/>
        </p:blipFill>
        <p:spPr>
          <a:xfrm>
            <a:off x="7242742" y="4372416"/>
            <a:ext cx="1758381" cy="634971"/>
          </a:xfrm>
          <a:prstGeom prst="rect">
            <a:avLst/>
          </a:prstGeom>
        </p:spPr>
      </p:pic>
    </p:spTree>
    <p:extLst>
      <p:ext uri="{BB962C8B-B14F-4D97-AF65-F5344CB8AC3E}">
        <p14:creationId xmlns:p14="http://schemas.microsoft.com/office/powerpoint/2010/main" val="2314218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76C476-66F4-4E43-8EDD-B851C1303002}"/>
              </a:ext>
            </a:extLst>
          </p:cNvPr>
          <p:cNvPicPr>
            <a:picLocks noChangeAspect="1"/>
          </p:cNvPicPr>
          <p:nvPr userDrawn="1"/>
        </p:nvPicPr>
        <p:blipFill>
          <a:blip r:embed="rId2"/>
          <a:srcRect/>
          <a:stretch/>
        </p:blipFill>
        <p:spPr>
          <a:xfrm>
            <a:off x="7242742" y="4372416"/>
            <a:ext cx="1758381" cy="634971"/>
          </a:xfrm>
          <a:prstGeom prst="rect">
            <a:avLst/>
          </a:prstGeom>
        </p:spPr>
      </p:pic>
    </p:spTree>
    <p:extLst>
      <p:ext uri="{BB962C8B-B14F-4D97-AF65-F5344CB8AC3E}">
        <p14:creationId xmlns:p14="http://schemas.microsoft.com/office/powerpoint/2010/main" val="10566554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B97EE-BFE7-B948-BC5D-BFFF20C991B0}"/>
              </a:ext>
            </a:extLst>
          </p:cNvPr>
          <p:cNvSpPr>
            <a:spLocks noGrp="1"/>
          </p:cNvSpPr>
          <p:nvPr>
            <p:ph type="title"/>
          </p:nvPr>
        </p:nvSpPr>
        <p:spPr>
          <a:xfrm>
            <a:off x="367292" y="357187"/>
            <a:ext cx="2017531" cy="1185863"/>
          </a:xfrm>
        </p:spPr>
        <p:txBody>
          <a:bodyPr anchor="t" anchorCtr="0">
            <a:noAutofit/>
          </a:bodyPr>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26EE03E-696D-3443-9957-6DAF39F22432}"/>
              </a:ext>
            </a:extLst>
          </p:cNvPr>
          <p:cNvSpPr>
            <a:spLocks noGrp="1"/>
          </p:cNvSpPr>
          <p:nvPr>
            <p:ph idx="1" hasCustomPrompt="1"/>
          </p:nvPr>
        </p:nvSpPr>
        <p:spPr>
          <a:xfrm>
            <a:off x="3168253" y="357188"/>
            <a:ext cx="5697140" cy="3645693"/>
          </a:xfrm>
        </p:spPr>
        <p:txBody>
          <a:bodyPr lIns="0" tIns="0" rIns="0" bIns="0" numCol="2" spcCol="180000" anchor="t" anchorCtr="0">
            <a:noAutofit/>
          </a:bodyPr>
          <a:lstStyle>
            <a:lvl1pPr>
              <a:defRPr sz="1500">
                <a:latin typeface="Public Sans" pitchFamily="2" charset="77"/>
              </a:defRPr>
            </a:lvl1pPr>
            <a:lvl2pPr>
              <a:defRPr sz="1350">
                <a:latin typeface="Public Sans" pitchFamily="2" charset="77"/>
              </a:defRPr>
            </a:lvl2pPr>
            <a:lvl3pPr>
              <a:defRPr sz="1200">
                <a:latin typeface="Public Sans" pitchFamily="2" charset="77"/>
              </a:defRPr>
            </a:lvl3pPr>
            <a:lvl4pPr>
              <a:defRPr sz="1050">
                <a:latin typeface="Public Sans" pitchFamily="2" charset="77"/>
              </a:defRPr>
            </a:lvl4pPr>
            <a:lvl5pPr>
              <a:defRPr sz="1050">
                <a:latin typeface="Public Sans" pitchFamily="2" charset="77"/>
              </a:defRPr>
            </a:lvl5pPr>
            <a:lvl6pPr>
              <a:defRPr sz="1500"/>
            </a:lvl6pPr>
            <a:lvl7pPr>
              <a:defRPr sz="1500"/>
            </a:lvl7pPr>
            <a:lvl8pPr>
              <a:defRPr sz="1500"/>
            </a:lvl8pPr>
            <a:lvl9pPr>
              <a:defRPr sz="1500"/>
            </a:lvl9pPr>
          </a:lstStyle>
          <a:p>
            <a:pPr lvl="0"/>
            <a:r>
              <a:rPr lang="en-GB"/>
              <a:t>Click to edit </a:t>
            </a:r>
            <a:br>
              <a:rPr lang="en-GB"/>
            </a:br>
            <a:r>
              <a:rPr lang="en-GB"/>
              <a:t>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0AE9ABB-BC64-BD4D-A5A2-7074E4782873}"/>
              </a:ext>
            </a:extLst>
          </p:cNvPr>
          <p:cNvSpPr>
            <a:spLocks noGrp="1"/>
          </p:cNvSpPr>
          <p:nvPr>
            <p:ph type="body" sz="half" idx="2" hasCustomPrompt="1"/>
          </p:nvPr>
        </p:nvSpPr>
        <p:spPr>
          <a:xfrm>
            <a:off x="367292" y="1543051"/>
            <a:ext cx="2017531" cy="2459831"/>
          </a:xfrm>
        </p:spPr>
        <p:txBody>
          <a:bodyPr lIns="0" tIns="0" rIns="0" bIns="0" anchor="t" anchorCtr="0">
            <a:noAutofit/>
          </a:bodyPr>
          <a:lstStyle>
            <a:lvl1pPr marL="0" indent="0">
              <a:buNone/>
              <a:defRPr sz="1200" b="0" i="0">
                <a:solidFill>
                  <a:srgbClr val="005EB8"/>
                </a:solidFill>
                <a:latin typeface="Public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a:t>
            </a:r>
            <a:br>
              <a:rPr lang="en-GB"/>
            </a:br>
            <a:r>
              <a:rPr lang="en-GB"/>
              <a:t>Master text styles</a:t>
            </a:r>
          </a:p>
        </p:txBody>
      </p:sp>
      <p:sp>
        <p:nvSpPr>
          <p:cNvPr id="5" name="Date Placeholder 4">
            <a:extLst>
              <a:ext uri="{FF2B5EF4-FFF2-40B4-BE49-F238E27FC236}">
                <a16:creationId xmlns:a16="http://schemas.microsoft.com/office/drawing/2014/main" id="{01F6C9D7-CF06-E84A-B014-70D1279FB976}"/>
              </a:ext>
            </a:extLst>
          </p:cNvPr>
          <p:cNvSpPr>
            <a:spLocks noGrp="1"/>
          </p:cNvSpPr>
          <p:nvPr>
            <p:ph type="dt" sz="half" idx="10"/>
          </p:nvPr>
        </p:nvSpPr>
        <p:spPr/>
        <p:txBody>
          <a:bodyPr/>
          <a:lstStyle>
            <a:lvl1pPr>
              <a:defRPr sz="600"/>
            </a:lvl1pPr>
          </a:lstStyle>
          <a:p>
            <a:fld id="{35B43D16-B033-6545-AA6A-6A550AEB1383}" type="datetimeFigureOut">
              <a:rPr lang="en-US" smtClean="0"/>
              <a:pPr/>
              <a:t>11/22/2023</a:t>
            </a:fld>
            <a:endParaRPr lang="en-US"/>
          </a:p>
        </p:txBody>
      </p:sp>
      <p:sp>
        <p:nvSpPr>
          <p:cNvPr id="6" name="Footer Placeholder 5">
            <a:extLst>
              <a:ext uri="{FF2B5EF4-FFF2-40B4-BE49-F238E27FC236}">
                <a16:creationId xmlns:a16="http://schemas.microsoft.com/office/drawing/2014/main" id="{8914070B-579D-3848-9A03-D86E31ADD1C2}"/>
              </a:ext>
            </a:extLst>
          </p:cNvPr>
          <p:cNvSpPr>
            <a:spLocks noGrp="1"/>
          </p:cNvSpPr>
          <p:nvPr>
            <p:ph type="ftr" sz="quarter" idx="11"/>
          </p:nvPr>
        </p:nvSpPr>
        <p:spPr/>
        <p:txBody>
          <a:bodyPr/>
          <a:lstStyle>
            <a:lvl1pPr>
              <a:defRPr sz="600"/>
            </a:lvl1pPr>
          </a:lstStyle>
          <a:p>
            <a:endParaRPr lang="en-US"/>
          </a:p>
        </p:txBody>
      </p:sp>
      <p:sp>
        <p:nvSpPr>
          <p:cNvPr id="7" name="Slide Number Placeholder 6">
            <a:extLst>
              <a:ext uri="{FF2B5EF4-FFF2-40B4-BE49-F238E27FC236}">
                <a16:creationId xmlns:a16="http://schemas.microsoft.com/office/drawing/2014/main" id="{8B8A3AD0-FB18-9A4C-8342-39BAD4E4898D}"/>
              </a:ext>
            </a:extLst>
          </p:cNvPr>
          <p:cNvSpPr>
            <a:spLocks noGrp="1"/>
          </p:cNvSpPr>
          <p:nvPr>
            <p:ph type="sldNum" sz="quarter" idx="12"/>
          </p:nvPr>
        </p:nvSpPr>
        <p:spPr/>
        <p:txBody>
          <a:bodyPr/>
          <a:lstStyle>
            <a:lvl1pPr>
              <a:defRPr sz="600"/>
            </a:lvl1pPr>
          </a:lstStyle>
          <a:p>
            <a:fld id="{EAD915C5-3F29-4A47-B4DF-A90724147DE1}" type="slidenum">
              <a:rPr lang="en-US" smtClean="0"/>
              <a:pPr/>
              <a:t>‹#›</a:t>
            </a:fld>
            <a:endParaRPr lang="en-US"/>
          </a:p>
        </p:txBody>
      </p:sp>
      <p:pic>
        <p:nvPicPr>
          <p:cNvPr id="9" name="Picture 8">
            <a:extLst>
              <a:ext uri="{FF2B5EF4-FFF2-40B4-BE49-F238E27FC236}">
                <a16:creationId xmlns:a16="http://schemas.microsoft.com/office/drawing/2014/main" id="{298E5DCF-5508-C84A-91F0-D5076C4FD663}"/>
              </a:ext>
            </a:extLst>
          </p:cNvPr>
          <p:cNvPicPr>
            <a:picLocks noChangeAspect="1"/>
          </p:cNvPicPr>
          <p:nvPr userDrawn="1"/>
        </p:nvPicPr>
        <p:blipFill>
          <a:blip r:embed="rId2"/>
          <a:srcRect/>
          <a:stretch/>
        </p:blipFill>
        <p:spPr>
          <a:xfrm>
            <a:off x="7242742" y="4372416"/>
            <a:ext cx="1758381" cy="634971"/>
          </a:xfrm>
          <a:prstGeom prst="rect">
            <a:avLst/>
          </a:prstGeom>
        </p:spPr>
      </p:pic>
    </p:spTree>
    <p:extLst>
      <p:ext uri="{BB962C8B-B14F-4D97-AF65-F5344CB8AC3E}">
        <p14:creationId xmlns:p14="http://schemas.microsoft.com/office/powerpoint/2010/main" val="11429925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B97EE-BFE7-B948-BC5D-BFFF20C991B0}"/>
              </a:ext>
            </a:extLst>
          </p:cNvPr>
          <p:cNvSpPr>
            <a:spLocks noGrp="1"/>
          </p:cNvSpPr>
          <p:nvPr>
            <p:ph type="title"/>
          </p:nvPr>
        </p:nvSpPr>
        <p:spPr>
          <a:xfrm>
            <a:off x="367291" y="357187"/>
            <a:ext cx="3830636" cy="2214563"/>
          </a:xfrm>
        </p:spPr>
        <p:txBody>
          <a:bodyPr anchor="t" anchorCtr="0">
            <a:noAutofit/>
          </a:bodyPr>
          <a:lstStyle>
            <a:lvl1pPr>
              <a:defRPr sz="405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50AE9ABB-BC64-BD4D-A5A2-7074E4782873}"/>
              </a:ext>
            </a:extLst>
          </p:cNvPr>
          <p:cNvSpPr>
            <a:spLocks noGrp="1"/>
          </p:cNvSpPr>
          <p:nvPr>
            <p:ph type="body" sz="half" idx="2" hasCustomPrompt="1"/>
          </p:nvPr>
        </p:nvSpPr>
        <p:spPr>
          <a:xfrm>
            <a:off x="367291" y="2571750"/>
            <a:ext cx="3830636" cy="2268141"/>
          </a:xfrm>
        </p:spPr>
        <p:txBody>
          <a:bodyPr lIns="0" tIns="0" rIns="0" bIns="0" anchor="t" anchorCtr="0">
            <a:noAutofit/>
          </a:bodyPr>
          <a:lstStyle>
            <a:lvl1pPr marL="0" indent="0">
              <a:buNone/>
              <a:defRPr sz="1500" b="0" i="0">
                <a:solidFill>
                  <a:srgbClr val="005EB8"/>
                </a:solidFill>
                <a:latin typeface="Public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a:t>
            </a:r>
            <a:br>
              <a:rPr lang="en-GB"/>
            </a:br>
            <a:r>
              <a:rPr lang="en-GB"/>
              <a:t>Master text styles</a:t>
            </a:r>
          </a:p>
        </p:txBody>
      </p:sp>
      <p:pic>
        <p:nvPicPr>
          <p:cNvPr id="10" name="Content Placeholder 4">
            <a:extLst>
              <a:ext uri="{FF2B5EF4-FFF2-40B4-BE49-F238E27FC236}">
                <a16:creationId xmlns:a16="http://schemas.microsoft.com/office/drawing/2014/main" id="{C53112EE-831C-A74B-9B22-E2464280C7E6}"/>
              </a:ext>
            </a:extLst>
          </p:cNvPr>
          <p:cNvPicPr>
            <a:picLocks noChangeAspect="1"/>
          </p:cNvPicPr>
          <p:nvPr userDrawn="1"/>
        </p:nvPicPr>
        <p:blipFill rotWithShape="1">
          <a:blip r:embed="rId2"/>
          <a:srcRect l="45607" t="18175" r="8786" b="4862"/>
          <a:stretch/>
        </p:blipFill>
        <p:spPr>
          <a:xfrm>
            <a:off x="4572000" y="0"/>
            <a:ext cx="4572000" cy="5143501"/>
          </a:xfrm>
          <a:prstGeom prst="rect">
            <a:avLst/>
          </a:prstGeom>
        </p:spPr>
      </p:pic>
    </p:spTree>
    <p:extLst>
      <p:ext uri="{BB962C8B-B14F-4D97-AF65-F5344CB8AC3E}">
        <p14:creationId xmlns:p14="http://schemas.microsoft.com/office/powerpoint/2010/main" val="2789994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FEA3708-52DE-4893-B094-C41F2650197C}" type="datetimeFigureOut">
              <a:rPr lang="en-GB" smtClean="0"/>
              <a:t>22/11/2023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1335350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6EE03E-696D-3443-9957-6DAF39F22432}"/>
              </a:ext>
            </a:extLst>
          </p:cNvPr>
          <p:cNvSpPr>
            <a:spLocks noGrp="1"/>
          </p:cNvSpPr>
          <p:nvPr>
            <p:ph idx="1"/>
          </p:nvPr>
        </p:nvSpPr>
        <p:spPr>
          <a:xfrm>
            <a:off x="1" y="0"/>
            <a:ext cx="9143999" cy="5143500"/>
          </a:xfrm>
        </p:spPr>
        <p:txBody>
          <a:bodyPr lIns="0" tIns="0" rIns="0" bIns="0" numCol="2" spcCol="180000" anchor="t" anchorCtr="0">
            <a:noAutofit/>
          </a:bodyPr>
          <a:lstStyle>
            <a:lvl1pPr>
              <a:defRPr sz="1500">
                <a:latin typeface="Public Sans" pitchFamily="2" charset="77"/>
              </a:defRPr>
            </a:lvl1pPr>
            <a:lvl2pPr>
              <a:defRPr sz="1350">
                <a:latin typeface="Public Sans" pitchFamily="2" charset="77"/>
              </a:defRPr>
            </a:lvl2pPr>
            <a:lvl3pPr>
              <a:defRPr sz="1200">
                <a:latin typeface="Public Sans" pitchFamily="2" charset="77"/>
              </a:defRPr>
            </a:lvl3pPr>
            <a:lvl4pPr>
              <a:defRPr sz="1050">
                <a:latin typeface="Public Sans" pitchFamily="2" charset="77"/>
              </a:defRPr>
            </a:lvl4pPr>
            <a:lvl5pPr>
              <a:defRPr sz="1050">
                <a:latin typeface="Public Sans" pitchFamily="2" charset="77"/>
              </a:defRPr>
            </a:lvl5pPr>
            <a:lvl6pPr>
              <a:defRPr sz="1500"/>
            </a:lvl6pPr>
            <a:lvl7pPr>
              <a:defRPr sz="1500"/>
            </a:lvl7pPr>
            <a:lvl8pPr>
              <a:defRPr sz="1500"/>
            </a:lvl8pPr>
            <a:lvl9pPr>
              <a:defRPr sz="1500"/>
            </a:lvl9pPr>
          </a:lstStyle>
          <a:p>
            <a:pPr lvl="0"/>
            <a:endParaRPr lang="en-US"/>
          </a:p>
        </p:txBody>
      </p:sp>
      <p:sp>
        <p:nvSpPr>
          <p:cNvPr id="2" name="Title 1">
            <a:extLst>
              <a:ext uri="{FF2B5EF4-FFF2-40B4-BE49-F238E27FC236}">
                <a16:creationId xmlns:a16="http://schemas.microsoft.com/office/drawing/2014/main" id="{C21B97EE-BFE7-B948-BC5D-BFFF20C991B0}"/>
              </a:ext>
            </a:extLst>
          </p:cNvPr>
          <p:cNvSpPr>
            <a:spLocks noGrp="1"/>
          </p:cNvSpPr>
          <p:nvPr>
            <p:ph type="title"/>
          </p:nvPr>
        </p:nvSpPr>
        <p:spPr>
          <a:xfrm>
            <a:off x="367292" y="357187"/>
            <a:ext cx="2017531" cy="1185863"/>
          </a:xfrm>
        </p:spPr>
        <p:txBody>
          <a:bodyPr anchor="t" anchorCtr="0">
            <a:noAutofit/>
          </a:bodyPr>
          <a:lstStyle>
            <a:lvl1pPr>
              <a:defRPr sz="2400"/>
            </a:lvl1pPr>
          </a:lstStyle>
          <a:p>
            <a:r>
              <a:rPr lang="en-GB"/>
              <a:t>Click to edit Master title style</a:t>
            </a:r>
            <a:endParaRPr lang="en-US"/>
          </a:p>
        </p:txBody>
      </p:sp>
      <p:pic>
        <p:nvPicPr>
          <p:cNvPr id="5" name="Picture 4">
            <a:extLst>
              <a:ext uri="{FF2B5EF4-FFF2-40B4-BE49-F238E27FC236}">
                <a16:creationId xmlns:a16="http://schemas.microsoft.com/office/drawing/2014/main" id="{21A4D744-03F0-004E-BF2F-76333924685A}"/>
              </a:ext>
            </a:extLst>
          </p:cNvPr>
          <p:cNvPicPr>
            <a:picLocks noChangeAspect="1"/>
          </p:cNvPicPr>
          <p:nvPr userDrawn="1"/>
        </p:nvPicPr>
        <p:blipFill>
          <a:blip r:embed="rId2"/>
          <a:srcRect/>
          <a:stretch/>
        </p:blipFill>
        <p:spPr>
          <a:xfrm>
            <a:off x="7242742" y="4372416"/>
            <a:ext cx="1758381" cy="634971"/>
          </a:xfrm>
          <a:prstGeom prst="rect">
            <a:avLst/>
          </a:prstGeom>
        </p:spPr>
      </p:pic>
    </p:spTree>
    <p:extLst>
      <p:ext uri="{BB962C8B-B14F-4D97-AF65-F5344CB8AC3E}">
        <p14:creationId xmlns:p14="http://schemas.microsoft.com/office/powerpoint/2010/main" val="9447334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rgbClr val="005EB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17125D-1EC6-0548-ACBE-65A9BADB141C}"/>
              </a:ext>
            </a:extLst>
          </p:cNvPr>
          <p:cNvPicPr>
            <a:picLocks noChangeAspect="1"/>
          </p:cNvPicPr>
          <p:nvPr userDrawn="1"/>
        </p:nvPicPr>
        <p:blipFill rotWithShape="1">
          <a:blip r:embed="rId2"/>
          <a:srcRect l="29958" t="7523" r="2846" b="35780"/>
          <a:stretch/>
        </p:blipFill>
        <p:spPr>
          <a:xfrm>
            <a:off x="1" y="0"/>
            <a:ext cx="9144000" cy="5143500"/>
          </a:xfrm>
          <a:prstGeom prst="rect">
            <a:avLst/>
          </a:prstGeom>
        </p:spPr>
      </p:pic>
      <p:pic>
        <p:nvPicPr>
          <p:cNvPr id="10" name="Picture 9">
            <a:extLst>
              <a:ext uri="{FF2B5EF4-FFF2-40B4-BE49-F238E27FC236}">
                <a16:creationId xmlns:a16="http://schemas.microsoft.com/office/drawing/2014/main" id="{5C63F1FB-A353-9349-BDBD-9DCE5E2F8551}"/>
              </a:ext>
            </a:extLst>
          </p:cNvPr>
          <p:cNvPicPr>
            <a:picLocks noChangeAspect="1"/>
          </p:cNvPicPr>
          <p:nvPr userDrawn="1"/>
        </p:nvPicPr>
        <p:blipFill>
          <a:blip r:embed="rId3"/>
          <a:srcRect/>
          <a:stretch/>
        </p:blipFill>
        <p:spPr>
          <a:xfrm>
            <a:off x="7242743" y="210234"/>
            <a:ext cx="1758379" cy="634970"/>
          </a:xfrm>
          <a:prstGeom prst="rect">
            <a:avLst/>
          </a:prstGeom>
        </p:spPr>
      </p:pic>
      <p:sp>
        <p:nvSpPr>
          <p:cNvPr id="2" name="Title 1">
            <a:extLst>
              <a:ext uri="{FF2B5EF4-FFF2-40B4-BE49-F238E27FC236}">
                <a16:creationId xmlns:a16="http://schemas.microsoft.com/office/drawing/2014/main" id="{3FE91EDA-6A7D-164F-9842-2803A1AE6AE5}"/>
              </a:ext>
            </a:extLst>
          </p:cNvPr>
          <p:cNvSpPr>
            <a:spLocks noGrp="1"/>
          </p:cNvSpPr>
          <p:nvPr>
            <p:ph type="title"/>
          </p:nvPr>
        </p:nvSpPr>
        <p:spPr>
          <a:xfrm>
            <a:off x="367291" y="357187"/>
            <a:ext cx="4204709" cy="3645694"/>
          </a:xfrm>
        </p:spPr>
        <p:txBody>
          <a:bodyPr anchor="t" anchorCtr="0">
            <a:noAutofit/>
          </a:bodyPr>
          <a:lstStyle>
            <a:lvl1pPr>
              <a:defRPr sz="4050">
                <a:solidFill>
                  <a:srgbClr val="01033C"/>
                </a:solidFill>
              </a:defRPr>
            </a:lvl1pPr>
          </a:lstStyle>
          <a:p>
            <a:r>
              <a:rPr lang="en-GB"/>
              <a:t>Click to edit Master title style</a:t>
            </a:r>
            <a:endParaRPr lang="en-US"/>
          </a:p>
        </p:txBody>
      </p:sp>
      <p:sp>
        <p:nvSpPr>
          <p:cNvPr id="5" name="Date Placeholder 4">
            <a:extLst>
              <a:ext uri="{FF2B5EF4-FFF2-40B4-BE49-F238E27FC236}">
                <a16:creationId xmlns:a16="http://schemas.microsoft.com/office/drawing/2014/main" id="{7D3959D8-5849-1142-B798-0BF2335574A3}"/>
              </a:ext>
            </a:extLst>
          </p:cNvPr>
          <p:cNvSpPr>
            <a:spLocks noGrp="1"/>
          </p:cNvSpPr>
          <p:nvPr>
            <p:ph type="dt" sz="half" idx="10"/>
          </p:nvPr>
        </p:nvSpPr>
        <p:spPr/>
        <p:txBody>
          <a:bodyPr/>
          <a:lstStyle>
            <a:lvl1pPr>
              <a:defRPr sz="600">
                <a:solidFill>
                  <a:schemeClr val="bg1"/>
                </a:solidFill>
              </a:defRPr>
            </a:lvl1pPr>
          </a:lstStyle>
          <a:p>
            <a:fld id="{35B43D16-B033-6545-AA6A-6A550AEB1383}" type="datetimeFigureOut">
              <a:rPr lang="en-US" smtClean="0"/>
              <a:pPr/>
              <a:t>11/22/2023</a:t>
            </a:fld>
            <a:endParaRPr lang="en-US"/>
          </a:p>
        </p:txBody>
      </p:sp>
      <p:sp>
        <p:nvSpPr>
          <p:cNvPr id="6" name="Footer Placeholder 5">
            <a:extLst>
              <a:ext uri="{FF2B5EF4-FFF2-40B4-BE49-F238E27FC236}">
                <a16:creationId xmlns:a16="http://schemas.microsoft.com/office/drawing/2014/main" id="{EDF74323-9ADF-8045-9161-16C9AE2C434B}"/>
              </a:ext>
            </a:extLst>
          </p:cNvPr>
          <p:cNvSpPr>
            <a:spLocks noGrp="1"/>
          </p:cNvSpPr>
          <p:nvPr>
            <p:ph type="ftr" sz="quarter" idx="11"/>
          </p:nvPr>
        </p:nvSpPr>
        <p:spPr/>
        <p:txBody>
          <a:bodyPr/>
          <a:lstStyle>
            <a:lvl1pPr>
              <a:defRPr sz="600">
                <a:solidFill>
                  <a:schemeClr val="bg1"/>
                </a:solidFill>
              </a:defRPr>
            </a:lvl1pPr>
          </a:lstStyle>
          <a:p>
            <a:endParaRPr lang="en-US"/>
          </a:p>
        </p:txBody>
      </p:sp>
      <p:sp>
        <p:nvSpPr>
          <p:cNvPr id="7" name="Slide Number Placeholder 6">
            <a:extLst>
              <a:ext uri="{FF2B5EF4-FFF2-40B4-BE49-F238E27FC236}">
                <a16:creationId xmlns:a16="http://schemas.microsoft.com/office/drawing/2014/main" id="{B643ACD4-4811-A04F-8D53-1A68FD3AF787}"/>
              </a:ext>
            </a:extLst>
          </p:cNvPr>
          <p:cNvSpPr>
            <a:spLocks noGrp="1"/>
          </p:cNvSpPr>
          <p:nvPr>
            <p:ph type="sldNum" sz="quarter" idx="12"/>
          </p:nvPr>
        </p:nvSpPr>
        <p:spPr/>
        <p:txBody>
          <a:bodyPr/>
          <a:lstStyle>
            <a:lvl1pPr>
              <a:defRPr sz="600">
                <a:solidFill>
                  <a:schemeClr val="bg1"/>
                </a:solidFill>
              </a:defRPr>
            </a:lvl1pPr>
          </a:lstStyle>
          <a:p>
            <a:fld id="{EAD915C5-3F29-4A47-B4DF-A90724147DE1}" type="slidenum">
              <a:rPr lang="en-US" smtClean="0"/>
              <a:pPr/>
              <a:t>‹#›</a:t>
            </a:fld>
            <a:endParaRPr lang="en-US"/>
          </a:p>
        </p:txBody>
      </p:sp>
    </p:spTree>
    <p:extLst>
      <p:ext uri="{BB962C8B-B14F-4D97-AF65-F5344CB8AC3E}">
        <p14:creationId xmlns:p14="http://schemas.microsoft.com/office/powerpoint/2010/main" val="24444577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rgbClr val="005EB8"/>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13A6FD5-AD39-894C-A874-2CAF50F18059}"/>
              </a:ext>
            </a:extLst>
          </p:cNvPr>
          <p:cNvPicPr>
            <a:picLocks noChangeAspect="1"/>
          </p:cNvPicPr>
          <p:nvPr userDrawn="1"/>
        </p:nvPicPr>
        <p:blipFill rotWithShape="1">
          <a:blip r:embed="rId2"/>
          <a:srcRect r="472" b="16096"/>
          <a:stretch/>
        </p:blipFill>
        <p:spPr>
          <a:xfrm>
            <a:off x="0" y="0"/>
            <a:ext cx="9144000" cy="5143500"/>
          </a:xfrm>
          <a:prstGeom prst="rect">
            <a:avLst/>
          </a:prstGeom>
        </p:spPr>
      </p:pic>
      <p:pic>
        <p:nvPicPr>
          <p:cNvPr id="11" name="Picture 10">
            <a:extLst>
              <a:ext uri="{FF2B5EF4-FFF2-40B4-BE49-F238E27FC236}">
                <a16:creationId xmlns:a16="http://schemas.microsoft.com/office/drawing/2014/main" id="{CC722382-8003-C247-BF58-C95DC7A8E657}"/>
              </a:ext>
            </a:extLst>
          </p:cNvPr>
          <p:cNvPicPr>
            <a:picLocks noChangeAspect="1"/>
          </p:cNvPicPr>
          <p:nvPr userDrawn="1"/>
        </p:nvPicPr>
        <p:blipFill>
          <a:blip r:embed="rId3"/>
          <a:srcRect/>
          <a:stretch/>
        </p:blipFill>
        <p:spPr>
          <a:xfrm>
            <a:off x="7242742" y="4372417"/>
            <a:ext cx="1758381" cy="634970"/>
          </a:xfrm>
          <a:prstGeom prst="rect">
            <a:avLst/>
          </a:prstGeom>
        </p:spPr>
      </p:pic>
      <p:sp>
        <p:nvSpPr>
          <p:cNvPr id="2" name="Title 1">
            <a:extLst>
              <a:ext uri="{FF2B5EF4-FFF2-40B4-BE49-F238E27FC236}">
                <a16:creationId xmlns:a16="http://schemas.microsoft.com/office/drawing/2014/main" id="{3FE91EDA-6A7D-164F-9842-2803A1AE6AE5}"/>
              </a:ext>
            </a:extLst>
          </p:cNvPr>
          <p:cNvSpPr>
            <a:spLocks noGrp="1"/>
          </p:cNvSpPr>
          <p:nvPr>
            <p:ph type="title"/>
          </p:nvPr>
        </p:nvSpPr>
        <p:spPr>
          <a:xfrm>
            <a:off x="367291" y="357187"/>
            <a:ext cx="4204709" cy="3645694"/>
          </a:xfrm>
        </p:spPr>
        <p:txBody>
          <a:bodyPr anchor="b" anchorCtr="0">
            <a:noAutofit/>
          </a:bodyPr>
          <a:lstStyle>
            <a:lvl1pPr>
              <a:defRPr sz="4050">
                <a:solidFill>
                  <a:schemeClr val="bg1"/>
                </a:solidFill>
              </a:defRPr>
            </a:lvl1pPr>
          </a:lstStyle>
          <a:p>
            <a:r>
              <a:rPr lang="en-GB"/>
              <a:t>Click to edit Master title style</a:t>
            </a:r>
            <a:endParaRPr lang="en-US"/>
          </a:p>
        </p:txBody>
      </p:sp>
      <p:sp>
        <p:nvSpPr>
          <p:cNvPr id="5" name="Date Placeholder 4">
            <a:extLst>
              <a:ext uri="{FF2B5EF4-FFF2-40B4-BE49-F238E27FC236}">
                <a16:creationId xmlns:a16="http://schemas.microsoft.com/office/drawing/2014/main" id="{7D3959D8-5849-1142-B798-0BF2335574A3}"/>
              </a:ext>
            </a:extLst>
          </p:cNvPr>
          <p:cNvSpPr>
            <a:spLocks noGrp="1"/>
          </p:cNvSpPr>
          <p:nvPr>
            <p:ph type="dt" sz="half" idx="10"/>
          </p:nvPr>
        </p:nvSpPr>
        <p:spPr/>
        <p:txBody>
          <a:bodyPr/>
          <a:lstStyle>
            <a:lvl1pPr>
              <a:defRPr sz="600">
                <a:solidFill>
                  <a:schemeClr val="bg1"/>
                </a:solidFill>
              </a:defRPr>
            </a:lvl1pPr>
          </a:lstStyle>
          <a:p>
            <a:fld id="{35B43D16-B033-6545-AA6A-6A550AEB1383}" type="datetimeFigureOut">
              <a:rPr lang="en-US" smtClean="0"/>
              <a:pPr/>
              <a:t>11/22/2023</a:t>
            </a:fld>
            <a:endParaRPr lang="en-US"/>
          </a:p>
        </p:txBody>
      </p:sp>
      <p:sp>
        <p:nvSpPr>
          <p:cNvPr id="6" name="Footer Placeholder 5">
            <a:extLst>
              <a:ext uri="{FF2B5EF4-FFF2-40B4-BE49-F238E27FC236}">
                <a16:creationId xmlns:a16="http://schemas.microsoft.com/office/drawing/2014/main" id="{EDF74323-9ADF-8045-9161-16C9AE2C434B}"/>
              </a:ext>
            </a:extLst>
          </p:cNvPr>
          <p:cNvSpPr>
            <a:spLocks noGrp="1"/>
          </p:cNvSpPr>
          <p:nvPr>
            <p:ph type="ftr" sz="quarter" idx="11"/>
          </p:nvPr>
        </p:nvSpPr>
        <p:spPr/>
        <p:txBody>
          <a:bodyPr/>
          <a:lstStyle>
            <a:lvl1pPr>
              <a:defRPr sz="600">
                <a:solidFill>
                  <a:schemeClr val="bg1"/>
                </a:solidFill>
              </a:defRPr>
            </a:lvl1pPr>
          </a:lstStyle>
          <a:p>
            <a:endParaRPr lang="en-US"/>
          </a:p>
        </p:txBody>
      </p:sp>
      <p:sp>
        <p:nvSpPr>
          <p:cNvPr id="7" name="Slide Number Placeholder 6">
            <a:extLst>
              <a:ext uri="{FF2B5EF4-FFF2-40B4-BE49-F238E27FC236}">
                <a16:creationId xmlns:a16="http://schemas.microsoft.com/office/drawing/2014/main" id="{B643ACD4-4811-A04F-8D53-1A68FD3AF787}"/>
              </a:ext>
            </a:extLst>
          </p:cNvPr>
          <p:cNvSpPr>
            <a:spLocks noGrp="1"/>
          </p:cNvSpPr>
          <p:nvPr>
            <p:ph type="sldNum" sz="quarter" idx="12"/>
          </p:nvPr>
        </p:nvSpPr>
        <p:spPr/>
        <p:txBody>
          <a:bodyPr/>
          <a:lstStyle>
            <a:lvl1pPr>
              <a:defRPr sz="600">
                <a:solidFill>
                  <a:schemeClr val="bg1"/>
                </a:solidFill>
              </a:defRPr>
            </a:lvl1pPr>
          </a:lstStyle>
          <a:p>
            <a:fld id="{EAD915C5-3F29-4A47-B4DF-A90724147DE1}" type="slidenum">
              <a:rPr lang="en-US" smtClean="0"/>
              <a:pPr/>
              <a:t>‹#›</a:t>
            </a:fld>
            <a:endParaRPr lang="en-US"/>
          </a:p>
        </p:txBody>
      </p:sp>
    </p:spTree>
    <p:extLst>
      <p:ext uri="{BB962C8B-B14F-4D97-AF65-F5344CB8AC3E}">
        <p14:creationId xmlns:p14="http://schemas.microsoft.com/office/powerpoint/2010/main" val="25841019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how to">
  <p:cSld name="how to">
    <p:spTree>
      <p:nvGrpSpPr>
        <p:cNvPr id="1" name="Shape 12"/>
        <p:cNvGrpSpPr/>
        <p:nvPr/>
      </p:nvGrpSpPr>
      <p:grpSpPr>
        <a:xfrm>
          <a:off x="0" y="0"/>
          <a:ext cx="0" cy="0"/>
          <a:chOff x="0" y="0"/>
          <a:chExt cx="0" cy="0"/>
        </a:xfrm>
      </p:grpSpPr>
      <p:sp>
        <p:nvSpPr>
          <p:cNvPr id="13" name="Google Shape;13;p2"/>
          <p:cNvSpPr/>
          <p:nvPr/>
        </p:nvSpPr>
        <p:spPr>
          <a:xfrm>
            <a:off x="443346" y="1865628"/>
            <a:ext cx="8243455" cy="2945027"/>
          </a:xfrm>
          <a:prstGeom prst="rect">
            <a:avLst/>
          </a:prstGeom>
          <a:solidFill>
            <a:srgbClr val="FAB21A"/>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350" b="0" i="0" u="none" strike="noStrike" cap="none">
                <a:solidFill>
                  <a:srgbClr val="FFFFFF"/>
                </a:solidFill>
                <a:latin typeface="Arial"/>
                <a:ea typeface="Arial"/>
                <a:cs typeface="Arial"/>
                <a:sym typeface="Arial"/>
              </a:rPr>
              <a:t>  </a:t>
            </a:r>
            <a:endParaRPr sz="1013"/>
          </a:p>
        </p:txBody>
      </p:sp>
      <p:sp>
        <p:nvSpPr>
          <p:cNvPr id="14" name="Google Shape;14;p2"/>
          <p:cNvSpPr txBox="1"/>
          <p:nvPr/>
        </p:nvSpPr>
        <p:spPr>
          <a:xfrm>
            <a:off x="565974" y="1999468"/>
            <a:ext cx="4199604" cy="2752909"/>
          </a:xfrm>
          <a:prstGeom prst="rect">
            <a:avLst/>
          </a:prstGeom>
          <a:noFill/>
          <a:ln>
            <a:noFill/>
          </a:ln>
        </p:spPr>
        <p:txBody>
          <a:bodyPr spcFirstLastPara="1" wrap="square" lIns="68569" tIns="34275" rIns="68569" bIns="34275" anchor="t" anchorCtr="0">
            <a:noAutofit/>
          </a:bodyPr>
          <a:lstStyle/>
          <a:p>
            <a:pPr marL="0" marR="0" lvl="0" indent="-85725" algn="l" rtl="0">
              <a:lnSpc>
                <a:spcPct val="100000"/>
              </a:lnSpc>
              <a:spcBef>
                <a:spcPts val="0"/>
              </a:spcBef>
              <a:spcAft>
                <a:spcPts val="0"/>
              </a:spcAft>
              <a:buClr>
                <a:srgbClr val="000000"/>
              </a:buClr>
              <a:buSzPts val="1800"/>
              <a:buFont typeface="Arial"/>
              <a:buChar char="​"/>
            </a:pPr>
            <a:r>
              <a:rPr lang="en-US" sz="1350" b="1" i="0" u="none" strike="noStrike" cap="none">
                <a:solidFill>
                  <a:srgbClr val="000000"/>
                </a:solidFill>
                <a:latin typeface="Arial"/>
                <a:ea typeface="Arial"/>
                <a:cs typeface="Arial"/>
                <a:sym typeface="Arial"/>
              </a:rPr>
              <a:t>HOW TO USE THIS DECK</a:t>
            </a:r>
            <a:endParaRPr sz="1013"/>
          </a:p>
          <a:p>
            <a:pPr marL="0" marR="0" lvl="0" indent="0" algn="l" rtl="0">
              <a:lnSpc>
                <a:spcPct val="100000"/>
              </a:lnSpc>
              <a:spcBef>
                <a:spcPts val="0"/>
              </a:spcBef>
              <a:spcAft>
                <a:spcPts val="0"/>
              </a:spcAft>
              <a:buClr>
                <a:schemeClr val="accent1"/>
              </a:buClr>
              <a:buSzPts val="1500"/>
              <a:buFont typeface="Arial"/>
              <a:buNone/>
            </a:pPr>
            <a:endParaRPr sz="1125" b="1" i="0" u="none" strike="noStrike" cap="none">
              <a:solidFill>
                <a:srgbClr val="000000"/>
              </a:solidFill>
              <a:latin typeface="Arial"/>
              <a:ea typeface="Arial"/>
              <a:cs typeface="Arial"/>
              <a:sym typeface="Arial"/>
            </a:endParaRPr>
          </a:p>
          <a:p>
            <a:pPr marL="137160" marR="0" lvl="0" indent="-102869" algn="l" rtl="0">
              <a:lnSpc>
                <a:spcPct val="100000"/>
              </a:lnSpc>
              <a:spcBef>
                <a:spcPts val="0"/>
              </a:spcBef>
              <a:spcAft>
                <a:spcPts val="0"/>
              </a:spcAft>
              <a:buClr>
                <a:srgbClr val="000000"/>
              </a:buClr>
              <a:buSzPts val="1100"/>
              <a:buFont typeface="Arial"/>
              <a:buChar char="•"/>
            </a:pPr>
            <a:r>
              <a:rPr lang="en-US" sz="825" b="1" i="0" u="none" strike="noStrike" cap="none">
                <a:solidFill>
                  <a:srgbClr val="000000"/>
                </a:solidFill>
                <a:latin typeface="Arial"/>
                <a:ea typeface="Arial"/>
                <a:cs typeface="Arial"/>
                <a:sym typeface="Arial"/>
              </a:rPr>
              <a:t>Use the following slides to present and discuss the ideas in the article. </a:t>
            </a:r>
            <a:endParaRPr sz="1013"/>
          </a:p>
          <a:p>
            <a:pPr marL="137160" marR="0" lvl="0" indent="-50482" algn="l" rtl="0">
              <a:lnSpc>
                <a:spcPct val="100000"/>
              </a:lnSpc>
              <a:spcBef>
                <a:spcPts val="0"/>
              </a:spcBef>
              <a:spcAft>
                <a:spcPts val="0"/>
              </a:spcAft>
              <a:buClr>
                <a:schemeClr val="accent1"/>
              </a:buClr>
              <a:buSzPts val="1100"/>
              <a:buFont typeface="Arial"/>
              <a:buNone/>
            </a:pPr>
            <a:endParaRPr sz="825" b="1" i="0" u="none" strike="noStrike" cap="none">
              <a:solidFill>
                <a:srgbClr val="000000"/>
              </a:solidFill>
              <a:latin typeface="Arial"/>
              <a:ea typeface="Arial"/>
              <a:cs typeface="Arial"/>
              <a:sym typeface="Arial"/>
            </a:endParaRPr>
          </a:p>
          <a:p>
            <a:pPr marL="137160" marR="0" lvl="0" indent="-102869" algn="l" rtl="0">
              <a:lnSpc>
                <a:spcPct val="100000"/>
              </a:lnSpc>
              <a:spcBef>
                <a:spcPts val="0"/>
              </a:spcBef>
              <a:spcAft>
                <a:spcPts val="0"/>
              </a:spcAft>
              <a:buClr>
                <a:srgbClr val="000000"/>
              </a:buClr>
              <a:buSzPts val="1100"/>
              <a:buFont typeface="Arial"/>
              <a:buChar char="•"/>
            </a:pPr>
            <a:r>
              <a:rPr lang="en-US" sz="825" b="1" i="0" u="none" strike="noStrike" cap="none">
                <a:solidFill>
                  <a:srgbClr val="000000"/>
                </a:solidFill>
                <a:latin typeface="Arial"/>
                <a:ea typeface="Arial"/>
                <a:cs typeface="Arial"/>
                <a:sym typeface="Arial"/>
              </a:rPr>
              <a:t>Each slide includes talking points in the notes field. </a:t>
            </a:r>
            <a:endParaRPr sz="1013"/>
          </a:p>
          <a:p>
            <a:pPr marL="137160" marR="0" lvl="0" indent="-50482" algn="l" rtl="0">
              <a:lnSpc>
                <a:spcPct val="100000"/>
              </a:lnSpc>
              <a:spcBef>
                <a:spcPts val="0"/>
              </a:spcBef>
              <a:spcAft>
                <a:spcPts val="0"/>
              </a:spcAft>
              <a:buClr>
                <a:schemeClr val="accent1"/>
              </a:buClr>
              <a:buSzPts val="1100"/>
              <a:buFont typeface="Arial"/>
              <a:buNone/>
            </a:pPr>
            <a:endParaRPr sz="825" b="1" i="0" u="none" strike="noStrike" cap="none">
              <a:solidFill>
                <a:srgbClr val="000000"/>
              </a:solidFill>
              <a:latin typeface="Arial"/>
              <a:ea typeface="Arial"/>
              <a:cs typeface="Arial"/>
              <a:sym typeface="Arial"/>
            </a:endParaRPr>
          </a:p>
          <a:p>
            <a:pPr marL="137160" marR="0" lvl="0" indent="-102869" algn="l" rtl="0">
              <a:lnSpc>
                <a:spcPct val="100000"/>
              </a:lnSpc>
              <a:spcBef>
                <a:spcPts val="0"/>
              </a:spcBef>
              <a:spcAft>
                <a:spcPts val="0"/>
              </a:spcAft>
              <a:buClr>
                <a:srgbClr val="000000"/>
              </a:buClr>
              <a:buSzPts val="1100"/>
              <a:buFont typeface="Arial"/>
              <a:buChar char="•"/>
            </a:pPr>
            <a:r>
              <a:rPr lang="en-US" sz="825" b="1" i="0" u="none" strike="noStrike" cap="none">
                <a:solidFill>
                  <a:srgbClr val="000000"/>
                </a:solidFill>
                <a:latin typeface="Arial"/>
                <a:ea typeface="Arial"/>
                <a:cs typeface="Arial"/>
                <a:sym typeface="Arial"/>
              </a:rPr>
              <a:t>Customize the slides as needed. You may want to insert them into your own presentation, add your organization’s branding, revise the slide text or the talking points, or insert new slides.</a:t>
            </a:r>
            <a:endParaRPr sz="1013"/>
          </a:p>
          <a:p>
            <a:pPr marL="137160" marR="0" lvl="0" indent="-50482" algn="l" rtl="0">
              <a:lnSpc>
                <a:spcPct val="100000"/>
              </a:lnSpc>
              <a:spcBef>
                <a:spcPts val="0"/>
              </a:spcBef>
              <a:spcAft>
                <a:spcPts val="0"/>
              </a:spcAft>
              <a:buClr>
                <a:schemeClr val="accent1"/>
              </a:buClr>
              <a:buSzPts val="1100"/>
              <a:buFont typeface="Arial"/>
              <a:buNone/>
            </a:pPr>
            <a:endParaRPr sz="825" b="1" i="0" u="none" strike="noStrike" cap="none">
              <a:solidFill>
                <a:srgbClr val="000000"/>
              </a:solidFill>
              <a:latin typeface="Arial"/>
              <a:ea typeface="Arial"/>
              <a:cs typeface="Arial"/>
              <a:sym typeface="Arial"/>
            </a:endParaRPr>
          </a:p>
          <a:p>
            <a:pPr marL="137160" marR="0" lvl="0" indent="-102869" algn="l" rtl="0">
              <a:lnSpc>
                <a:spcPct val="100000"/>
              </a:lnSpc>
              <a:spcBef>
                <a:spcPts val="0"/>
              </a:spcBef>
              <a:spcAft>
                <a:spcPts val="0"/>
              </a:spcAft>
              <a:buClr>
                <a:srgbClr val="000000"/>
              </a:buClr>
              <a:buSzPts val="1100"/>
              <a:buFont typeface="Arial"/>
              <a:buChar char="•"/>
            </a:pPr>
            <a:r>
              <a:rPr lang="en-US" sz="825" b="1" i="0" u="none" strike="noStrike" cap="none">
                <a:solidFill>
                  <a:srgbClr val="000000"/>
                </a:solidFill>
                <a:latin typeface="Arial"/>
                <a:ea typeface="Arial"/>
                <a:cs typeface="Arial"/>
                <a:sym typeface="Arial"/>
              </a:rPr>
              <a:t>The complete deck takes approximately 15 minutes to present. </a:t>
            </a:r>
            <a:endParaRPr sz="1013"/>
          </a:p>
          <a:p>
            <a:pPr marL="34290" marR="0" lvl="0" indent="0" algn="l" rtl="0">
              <a:lnSpc>
                <a:spcPct val="100000"/>
              </a:lnSpc>
              <a:spcBef>
                <a:spcPts val="0"/>
              </a:spcBef>
              <a:spcAft>
                <a:spcPts val="0"/>
              </a:spcAft>
              <a:buClr>
                <a:schemeClr val="accent1"/>
              </a:buClr>
              <a:buSzPts val="1100"/>
              <a:buFont typeface="Arial"/>
              <a:buNone/>
            </a:pPr>
            <a:endParaRPr sz="825" b="1" i="0" u="none" strike="noStrike" cap="none">
              <a:solidFill>
                <a:srgbClr val="000000"/>
              </a:solidFill>
              <a:latin typeface="Arial"/>
              <a:ea typeface="Arial"/>
              <a:cs typeface="Arial"/>
              <a:sym typeface="Arial"/>
            </a:endParaRPr>
          </a:p>
        </p:txBody>
      </p:sp>
      <p:pic>
        <p:nvPicPr>
          <p:cNvPr id="15" name="Google Shape;15;p2"/>
          <p:cNvPicPr preferRelativeResize="0"/>
          <p:nvPr/>
        </p:nvPicPr>
        <p:blipFill>
          <a:blip r:embed="rId2">
            <a:alphaModFix/>
          </a:blip>
          <a:stretch>
            <a:fillRect/>
          </a:stretch>
        </p:blipFill>
        <p:spPr>
          <a:xfrm>
            <a:off x="443350" y="80906"/>
            <a:ext cx="2859850" cy="1651575"/>
          </a:xfrm>
          <a:prstGeom prst="rect">
            <a:avLst/>
          </a:prstGeom>
          <a:noFill/>
          <a:ln>
            <a:noFill/>
          </a:ln>
        </p:spPr>
      </p:pic>
    </p:spTree>
    <p:extLst>
      <p:ext uri="{BB962C8B-B14F-4D97-AF65-F5344CB8AC3E}">
        <p14:creationId xmlns:p14="http://schemas.microsoft.com/office/powerpoint/2010/main" val="34422261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6"/>
        <p:cNvGrpSpPr/>
        <p:nvPr/>
      </p:nvGrpSpPr>
      <p:grpSpPr>
        <a:xfrm>
          <a:off x="0" y="0"/>
          <a:ext cx="0" cy="0"/>
          <a:chOff x="0" y="0"/>
          <a:chExt cx="0" cy="0"/>
        </a:xfrm>
      </p:grpSpPr>
      <p:sp>
        <p:nvSpPr>
          <p:cNvPr id="17" name="Google Shape;17;p3"/>
          <p:cNvSpPr/>
          <p:nvPr/>
        </p:nvSpPr>
        <p:spPr>
          <a:xfrm>
            <a:off x="398395" y="1236917"/>
            <a:ext cx="8243400" cy="3170025"/>
          </a:xfrm>
          <a:prstGeom prst="rect">
            <a:avLst/>
          </a:prstGeom>
          <a:solidFill>
            <a:srgbClr val="0099A8"/>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8" name="Google Shape;18;p3"/>
          <p:cNvSpPr/>
          <p:nvPr/>
        </p:nvSpPr>
        <p:spPr>
          <a:xfrm>
            <a:off x="7291170" y="4406953"/>
            <a:ext cx="1757581" cy="641549"/>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9" name="Google Shape;19;p3"/>
          <p:cNvSpPr txBox="1">
            <a:spLocks noGrp="1"/>
          </p:cNvSpPr>
          <p:nvPr>
            <p:ph type="body" idx="1"/>
          </p:nvPr>
        </p:nvSpPr>
        <p:spPr>
          <a:xfrm>
            <a:off x="583030" y="2058168"/>
            <a:ext cx="6635486" cy="891509"/>
          </a:xfrm>
          <a:prstGeom prst="rect">
            <a:avLst/>
          </a:prstGeom>
          <a:noFill/>
          <a:ln>
            <a:noFill/>
          </a:ln>
        </p:spPr>
        <p:txBody>
          <a:bodyPr spcFirstLastPara="1" wrap="square" lIns="91425" tIns="45700" rIns="91425" bIns="45700" anchor="t" anchorCtr="0">
            <a:noAutofit/>
          </a:bodyPr>
          <a:lstStyle>
            <a:lvl1pPr marL="342900" marR="0" lvl="0" indent="-400050" algn="l" rtl="0">
              <a:lnSpc>
                <a:spcPct val="102083"/>
              </a:lnSpc>
              <a:spcBef>
                <a:spcPts val="0"/>
              </a:spcBef>
              <a:spcAft>
                <a:spcPts val="0"/>
              </a:spcAft>
              <a:buClr>
                <a:schemeClr val="lt1"/>
              </a:buClr>
              <a:buSzPts val="4800"/>
              <a:buFont typeface="Arial"/>
              <a:buChar char="​"/>
              <a:defRPr sz="3600" b="0" i="0" u="none" strike="noStrike" cap="none">
                <a:solidFill>
                  <a:schemeClr val="lt1"/>
                </a:solidFill>
                <a:latin typeface="Arial Black"/>
                <a:ea typeface="Arial Black"/>
                <a:cs typeface="Arial Black"/>
                <a:sym typeface="Arial Black"/>
              </a:defRPr>
            </a:lvl1pPr>
            <a:lvl2pPr marL="685800" marR="0" lvl="1" indent="-247650" algn="l" rtl="0">
              <a:lnSpc>
                <a:spcPct val="100000"/>
              </a:lnSpc>
              <a:spcBef>
                <a:spcPts val="1875"/>
              </a:spcBef>
              <a:spcAft>
                <a:spcPts val="0"/>
              </a:spcAft>
              <a:buClr>
                <a:schemeClr val="lt1"/>
              </a:buClr>
              <a:buSzPts val="1600"/>
              <a:buFont typeface="Arial"/>
              <a:buChar char="​"/>
              <a:defRPr sz="1200" b="1" i="0" u="none" strike="noStrike" cap="none">
                <a:solidFill>
                  <a:schemeClr val="lt1"/>
                </a:solidFill>
                <a:latin typeface="Arial"/>
                <a:ea typeface="Arial"/>
                <a:cs typeface="Arial"/>
                <a:sym typeface="Arial"/>
              </a:defRPr>
            </a:lvl2pPr>
            <a:lvl3pPr marL="1028700" marR="0" lvl="2" indent="-223838" algn="l" rtl="0">
              <a:lnSpc>
                <a:spcPct val="110000"/>
              </a:lnSpc>
              <a:spcBef>
                <a:spcPts val="450"/>
              </a:spcBef>
              <a:spcAft>
                <a:spcPts val="0"/>
              </a:spcAft>
              <a:buClr>
                <a:schemeClr val="accent2"/>
              </a:buClr>
              <a:buSzPts val="1100"/>
              <a:buFont typeface="Arial"/>
              <a:buChar char="​"/>
              <a:defRPr sz="825" b="0" i="0" u="none" strike="noStrike" cap="none">
                <a:solidFill>
                  <a:schemeClr val="accent2"/>
                </a:solidFill>
                <a:latin typeface="Arial Black"/>
                <a:ea typeface="Arial Black"/>
                <a:cs typeface="Arial Black"/>
                <a:sym typeface="Arial Black"/>
              </a:defRPr>
            </a:lvl3pPr>
            <a:lvl4pPr marL="1371600" marR="0" lvl="3" indent="-223838" algn="l" rtl="0">
              <a:lnSpc>
                <a:spcPct val="114000"/>
              </a:lnSpc>
              <a:spcBef>
                <a:spcPts val="450"/>
              </a:spcBef>
              <a:spcAft>
                <a:spcPts val="0"/>
              </a:spcAft>
              <a:buClr>
                <a:schemeClr val="dk2"/>
              </a:buClr>
              <a:buSzPts val="1100"/>
              <a:buFont typeface="Arial"/>
              <a:buChar char="​"/>
              <a:defRPr sz="825" b="0" i="0" u="none" strike="noStrike" cap="none">
                <a:solidFill>
                  <a:schemeClr val="dk2"/>
                </a:solidFill>
                <a:latin typeface="Arial Black"/>
                <a:ea typeface="Arial Black"/>
                <a:cs typeface="Arial Black"/>
                <a:sym typeface="Arial Black"/>
              </a:defRPr>
            </a:lvl4pPr>
            <a:lvl5pPr marL="1714500" marR="0" lvl="4" indent="-223838" algn="l" rtl="0">
              <a:lnSpc>
                <a:spcPct val="95000"/>
              </a:lnSpc>
              <a:spcBef>
                <a:spcPts val="450"/>
              </a:spcBef>
              <a:spcAft>
                <a:spcPts val="0"/>
              </a:spcAft>
              <a:buClr>
                <a:schemeClr val="dk2"/>
              </a:buClr>
              <a:buSzPts val="1100"/>
              <a:buFont typeface="Arial"/>
              <a:buChar char="•"/>
              <a:defRPr sz="825" b="0" i="0" u="none" strike="noStrike" cap="none">
                <a:solidFill>
                  <a:schemeClr val="dk2"/>
                </a:solidFill>
                <a:latin typeface="Arial Black"/>
                <a:ea typeface="Arial Black"/>
                <a:cs typeface="Arial Black"/>
                <a:sym typeface="Arial Black"/>
              </a:defRPr>
            </a:lvl5pPr>
            <a:lvl6pPr marL="2057400" marR="0" lvl="5" indent="-223838" algn="l" rtl="0">
              <a:lnSpc>
                <a:spcPct val="85000"/>
              </a:lnSpc>
              <a:spcBef>
                <a:spcPts val="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6pPr>
            <a:lvl7pPr marL="2400300" marR="0" lvl="6" indent="-242888" algn="l" rtl="0">
              <a:spcBef>
                <a:spcPts val="450"/>
              </a:spcBef>
              <a:spcAft>
                <a:spcPts val="0"/>
              </a:spcAft>
              <a:buClr>
                <a:schemeClr val="lt2"/>
              </a:buClr>
              <a:buSzPts val="1500"/>
              <a:buFont typeface="Arial"/>
              <a:buChar char="​"/>
              <a:defRPr sz="1125" b="0" i="0" u="none" strike="noStrike" cap="none">
                <a:solidFill>
                  <a:schemeClr val="lt2"/>
                </a:solidFill>
                <a:latin typeface="Arial"/>
                <a:ea typeface="Arial"/>
                <a:cs typeface="Arial"/>
                <a:sym typeface="Arial"/>
              </a:defRPr>
            </a:lvl7pPr>
            <a:lvl8pPr marL="2743200" marR="0" lvl="7" indent="-223838" algn="l" rtl="0">
              <a:spcBef>
                <a:spcPts val="450"/>
              </a:spcBef>
              <a:spcAft>
                <a:spcPts val="0"/>
              </a:spcAft>
              <a:buClr>
                <a:schemeClr val="lt2"/>
              </a:buClr>
              <a:buSzPts val="1100"/>
              <a:buFont typeface="Arial"/>
              <a:buChar char="•"/>
              <a:defRPr sz="825" b="0" i="0" u="none" strike="noStrike" cap="none">
                <a:solidFill>
                  <a:schemeClr val="lt2"/>
                </a:solidFill>
                <a:latin typeface="Arial"/>
                <a:ea typeface="Arial"/>
                <a:cs typeface="Arial"/>
                <a:sym typeface="Arial"/>
              </a:defRPr>
            </a:lvl8pPr>
            <a:lvl9pPr marL="3086100" marR="0" lvl="8" indent="-223838" algn="l" rtl="0">
              <a:spcBef>
                <a:spcPts val="450"/>
              </a:spcBef>
              <a:spcAft>
                <a:spcPts val="450"/>
              </a:spcAft>
              <a:buClr>
                <a:schemeClr val="lt2"/>
              </a:buClr>
              <a:buSzPts val="1100"/>
              <a:buFont typeface="Arial"/>
              <a:buChar char="•"/>
              <a:defRPr sz="825" b="0" i="0" u="none" strike="noStrike" cap="none">
                <a:solidFill>
                  <a:schemeClr val="lt2"/>
                </a:solidFill>
                <a:latin typeface="Arial"/>
                <a:ea typeface="Arial"/>
                <a:cs typeface="Arial"/>
                <a:sym typeface="Arial"/>
              </a:defRPr>
            </a:lvl9pPr>
          </a:lstStyle>
          <a:p>
            <a:endParaRPr/>
          </a:p>
        </p:txBody>
      </p:sp>
    </p:spTree>
    <p:extLst>
      <p:ext uri="{BB962C8B-B14F-4D97-AF65-F5344CB8AC3E}">
        <p14:creationId xmlns:p14="http://schemas.microsoft.com/office/powerpoint/2010/main" val="37008719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20475" y="207569"/>
            <a:ext cx="8219700" cy="533925"/>
          </a:xfrm>
          <a:prstGeom prst="rect">
            <a:avLst/>
          </a:prstGeom>
          <a:noFill/>
          <a:ln>
            <a:noFill/>
          </a:ln>
        </p:spPr>
        <p:txBody>
          <a:bodyPr spcFirstLastPara="1" wrap="square" lIns="91425" tIns="45700" rIns="91425" bIns="45700" anchor="t" anchorCtr="0">
            <a:noAutofit/>
          </a:bodyPr>
          <a:lstStyle>
            <a:lvl1pPr marL="342900" marR="0" lvl="0" indent="-304800" algn="l" rtl="0">
              <a:lnSpc>
                <a:spcPct val="100000"/>
              </a:lnSpc>
              <a:spcBef>
                <a:spcPts val="0"/>
              </a:spcBef>
              <a:spcAft>
                <a:spcPts val="0"/>
              </a:spcAft>
              <a:buClr>
                <a:srgbClr val="000000"/>
              </a:buClr>
              <a:buSzPts val="2800"/>
              <a:buFont typeface="Arial"/>
              <a:buChar char="​"/>
              <a:defRPr sz="2100" b="0" i="0" u="none" strike="noStrike" cap="none">
                <a:solidFill>
                  <a:srgbClr val="000000"/>
                </a:solidFill>
                <a:latin typeface="Arial Black"/>
                <a:ea typeface="Arial Black"/>
                <a:cs typeface="Arial Black"/>
                <a:sym typeface="Arial Black"/>
              </a:defRPr>
            </a:lvl1pPr>
            <a:lvl2pPr marL="685800" marR="0" lvl="1" indent="-323850" algn="l" rtl="0">
              <a:lnSpc>
                <a:spcPct val="100000"/>
              </a:lnSpc>
              <a:spcBef>
                <a:spcPts val="3000"/>
              </a:spcBef>
              <a:spcAft>
                <a:spcPts val="0"/>
              </a:spcAft>
              <a:buClr>
                <a:srgbClr val="000000"/>
              </a:buClr>
              <a:buSzPts val="3200"/>
              <a:buFont typeface="Arial"/>
              <a:buChar char="​"/>
              <a:defRPr sz="2400" b="0" i="0" u="none" strike="noStrike" cap="none">
                <a:solidFill>
                  <a:srgbClr val="000000"/>
                </a:solidFill>
                <a:latin typeface="Arial"/>
                <a:ea typeface="Arial"/>
                <a:cs typeface="Arial"/>
                <a:sym typeface="Arial"/>
              </a:defRPr>
            </a:lvl2pPr>
            <a:lvl3pPr marL="1028700" marR="0" lvl="2" indent="-223838" algn="l" rtl="0">
              <a:lnSpc>
                <a:spcPct val="110000"/>
              </a:lnSpc>
              <a:spcBef>
                <a:spcPts val="900"/>
              </a:spcBef>
              <a:spcAft>
                <a:spcPts val="0"/>
              </a:spcAft>
              <a:buClr>
                <a:schemeClr val="accent2"/>
              </a:buClr>
              <a:buSzPts val="1100"/>
              <a:buFont typeface="Arial"/>
              <a:buChar char="​"/>
              <a:defRPr sz="825" b="1" i="0" u="none" strike="noStrike" cap="none">
                <a:solidFill>
                  <a:schemeClr val="accent2"/>
                </a:solidFill>
                <a:latin typeface="Arial"/>
                <a:ea typeface="Arial"/>
                <a:cs typeface="Arial"/>
                <a:sym typeface="Arial"/>
              </a:defRPr>
            </a:lvl3pPr>
            <a:lvl4pPr marL="1371600" marR="0" lvl="3" indent="-223838" algn="l" rtl="0">
              <a:lnSpc>
                <a:spcPct val="114000"/>
              </a:lnSpc>
              <a:spcBef>
                <a:spcPts val="45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4pPr>
            <a:lvl5pPr marL="1714500" marR="0" lvl="4" indent="-223838" algn="l" rtl="0">
              <a:lnSpc>
                <a:spcPct val="95000"/>
              </a:lnSpc>
              <a:spcBef>
                <a:spcPts val="45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5pPr>
            <a:lvl6pPr marL="2057400" marR="0" lvl="5" indent="-223838" algn="l" rtl="0">
              <a:lnSpc>
                <a:spcPct val="85000"/>
              </a:lnSpc>
              <a:spcBef>
                <a:spcPts val="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6pPr>
            <a:lvl7pPr marL="2400300" marR="0" lvl="6" indent="-242888" algn="l" rtl="0">
              <a:spcBef>
                <a:spcPts val="450"/>
              </a:spcBef>
              <a:spcAft>
                <a:spcPts val="0"/>
              </a:spcAft>
              <a:buClr>
                <a:schemeClr val="lt2"/>
              </a:buClr>
              <a:buSzPts val="1500"/>
              <a:buFont typeface="Arial"/>
              <a:buChar char="​"/>
              <a:defRPr sz="1125" b="0" i="0" u="none" strike="noStrike" cap="none">
                <a:solidFill>
                  <a:schemeClr val="lt2"/>
                </a:solidFill>
                <a:latin typeface="Arial"/>
                <a:ea typeface="Arial"/>
                <a:cs typeface="Arial"/>
                <a:sym typeface="Arial"/>
              </a:defRPr>
            </a:lvl7pPr>
            <a:lvl8pPr marL="2743200" marR="0" lvl="7" indent="-223838" algn="l" rtl="0">
              <a:spcBef>
                <a:spcPts val="450"/>
              </a:spcBef>
              <a:spcAft>
                <a:spcPts val="0"/>
              </a:spcAft>
              <a:buClr>
                <a:schemeClr val="lt2"/>
              </a:buClr>
              <a:buSzPts val="1100"/>
              <a:buFont typeface="Arial"/>
              <a:buChar char="•"/>
              <a:defRPr sz="825" b="0" i="0" u="none" strike="noStrike" cap="none">
                <a:solidFill>
                  <a:schemeClr val="lt2"/>
                </a:solidFill>
                <a:latin typeface="Arial"/>
                <a:ea typeface="Arial"/>
                <a:cs typeface="Arial"/>
                <a:sym typeface="Arial"/>
              </a:defRPr>
            </a:lvl8pPr>
            <a:lvl9pPr marL="3086100" marR="0" lvl="8" indent="-223838" algn="l" rtl="0">
              <a:spcBef>
                <a:spcPts val="450"/>
              </a:spcBef>
              <a:spcAft>
                <a:spcPts val="450"/>
              </a:spcAft>
              <a:buClr>
                <a:schemeClr val="lt2"/>
              </a:buClr>
              <a:buSzPts val="1100"/>
              <a:buFont typeface="Arial"/>
              <a:buChar char="•"/>
              <a:defRPr sz="825" b="0" i="0" u="none" strike="noStrike" cap="none">
                <a:solidFill>
                  <a:schemeClr val="lt2"/>
                </a:solidFill>
                <a:latin typeface="Arial"/>
                <a:ea typeface="Arial"/>
                <a:cs typeface="Arial"/>
                <a:sym typeface="Arial"/>
              </a:defRPr>
            </a:lvl9pPr>
          </a:lstStyle>
          <a:p>
            <a:endParaRPr/>
          </a:p>
        </p:txBody>
      </p:sp>
      <p:pic>
        <p:nvPicPr>
          <p:cNvPr id="22" name="Google Shape;22;p4"/>
          <p:cNvPicPr preferRelativeResize="0"/>
          <p:nvPr/>
        </p:nvPicPr>
        <p:blipFill>
          <a:blip r:embed="rId2">
            <a:alphaModFix/>
          </a:blip>
          <a:stretch>
            <a:fillRect/>
          </a:stretch>
        </p:blipFill>
        <p:spPr>
          <a:xfrm>
            <a:off x="0" y="1"/>
            <a:ext cx="9144000" cy="808931"/>
          </a:xfrm>
          <a:prstGeom prst="rect">
            <a:avLst/>
          </a:prstGeom>
          <a:noFill/>
          <a:ln>
            <a:noFill/>
          </a:ln>
        </p:spPr>
      </p:pic>
      <p:pic>
        <p:nvPicPr>
          <p:cNvPr id="23" name="Google Shape;23;p4"/>
          <p:cNvPicPr preferRelativeResize="0"/>
          <p:nvPr/>
        </p:nvPicPr>
        <p:blipFill rotWithShape="1">
          <a:blip r:embed="rId3">
            <a:alphaModFix/>
          </a:blip>
          <a:srcRect l="5697" t="16844" r="6652" b="15779"/>
          <a:stretch/>
        </p:blipFill>
        <p:spPr>
          <a:xfrm>
            <a:off x="7181726" y="4045407"/>
            <a:ext cx="1831625" cy="1055981"/>
          </a:xfrm>
          <a:prstGeom prst="rect">
            <a:avLst/>
          </a:prstGeom>
          <a:noFill/>
          <a:ln>
            <a:noFill/>
          </a:ln>
        </p:spPr>
      </p:pic>
    </p:spTree>
    <p:extLst>
      <p:ext uri="{BB962C8B-B14F-4D97-AF65-F5344CB8AC3E}">
        <p14:creationId xmlns:p14="http://schemas.microsoft.com/office/powerpoint/2010/main" val="1672866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4"/>
        <p:cNvGrpSpPr/>
        <p:nvPr/>
      </p:nvGrpSpPr>
      <p:grpSpPr>
        <a:xfrm>
          <a:off x="0" y="0"/>
          <a:ext cx="0" cy="0"/>
          <a:chOff x="0" y="0"/>
          <a:chExt cx="0" cy="0"/>
        </a:xfrm>
      </p:grpSpPr>
      <p:sp>
        <p:nvSpPr>
          <p:cNvPr id="25" name="Google Shape;25;p5"/>
          <p:cNvSpPr txBox="1">
            <a:spLocks noGrp="1"/>
          </p:cNvSpPr>
          <p:nvPr>
            <p:ph type="sldNum" idx="12"/>
          </p:nvPr>
        </p:nvSpPr>
        <p:spPr>
          <a:xfrm>
            <a:off x="8545871" y="4756679"/>
            <a:ext cx="451378"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6" name="Google Shape;26;p5"/>
          <p:cNvSpPr txBox="1">
            <a:spLocks noGrp="1"/>
          </p:cNvSpPr>
          <p:nvPr>
            <p:ph type="body" idx="1"/>
          </p:nvPr>
        </p:nvSpPr>
        <p:spPr>
          <a:xfrm>
            <a:off x="474664" y="374650"/>
            <a:ext cx="8202305" cy="4246511"/>
          </a:xfrm>
          <a:prstGeom prst="rect">
            <a:avLst/>
          </a:prstGeom>
          <a:solidFill>
            <a:srgbClr val="FF6C0E"/>
          </a:solidFill>
          <a:ln>
            <a:noFill/>
          </a:ln>
        </p:spPr>
        <p:txBody>
          <a:bodyPr spcFirstLastPara="1" wrap="square" lIns="365750" tIns="2286000" rIns="91425" bIns="45700" anchor="t" anchorCtr="0">
            <a:noAutofit/>
          </a:bodyPr>
          <a:lstStyle>
            <a:lvl1pPr marL="342900" marR="0" lvl="0" indent="-352425" algn="l" rtl="0">
              <a:lnSpc>
                <a:spcPct val="100000"/>
              </a:lnSpc>
              <a:spcBef>
                <a:spcPts val="450"/>
              </a:spcBef>
              <a:spcAft>
                <a:spcPts val="0"/>
              </a:spcAft>
              <a:buClr>
                <a:srgbClr val="FFFFFF"/>
              </a:buClr>
              <a:buSzPts val="3800"/>
              <a:buFont typeface="Arial"/>
              <a:buChar char="​"/>
              <a:defRPr sz="2850" b="1" i="0" u="none" strike="noStrike" cap="none">
                <a:solidFill>
                  <a:srgbClr val="FFFFFF"/>
                </a:solidFill>
                <a:latin typeface="Arial Black"/>
                <a:ea typeface="Arial Black"/>
                <a:cs typeface="Arial Black"/>
                <a:sym typeface="Arial Black"/>
              </a:defRPr>
            </a:lvl1pPr>
            <a:lvl2pPr marL="685800" marR="0" lvl="1" indent="-323850" algn="l" rtl="0">
              <a:lnSpc>
                <a:spcPct val="100000"/>
              </a:lnSpc>
              <a:spcBef>
                <a:spcPts val="0"/>
              </a:spcBef>
              <a:spcAft>
                <a:spcPts val="0"/>
              </a:spcAft>
              <a:buClr>
                <a:srgbClr val="FFFFFF"/>
              </a:buClr>
              <a:buSzPts val="3200"/>
              <a:buFont typeface="Arial"/>
              <a:buChar char="​"/>
              <a:defRPr sz="2400" b="0" i="0" u="none" strike="noStrike" cap="none">
                <a:solidFill>
                  <a:srgbClr val="FFFFFF"/>
                </a:solidFill>
                <a:latin typeface="Arial"/>
                <a:ea typeface="Arial"/>
                <a:cs typeface="Arial"/>
                <a:sym typeface="Arial"/>
              </a:defRPr>
            </a:lvl2pPr>
            <a:lvl3pPr marL="1028700" marR="0" lvl="2" indent="-223838" algn="l" rtl="0">
              <a:lnSpc>
                <a:spcPct val="110000"/>
              </a:lnSpc>
              <a:spcBef>
                <a:spcPts val="450"/>
              </a:spcBef>
              <a:spcAft>
                <a:spcPts val="0"/>
              </a:spcAft>
              <a:buClr>
                <a:schemeClr val="accent2"/>
              </a:buClr>
              <a:buSzPts val="1100"/>
              <a:buFont typeface="Arial"/>
              <a:buChar char="​"/>
              <a:defRPr sz="825" b="1" i="0" u="none" strike="noStrike" cap="none">
                <a:solidFill>
                  <a:schemeClr val="accent2"/>
                </a:solidFill>
                <a:latin typeface="Arial"/>
                <a:ea typeface="Arial"/>
                <a:cs typeface="Arial"/>
                <a:sym typeface="Arial"/>
              </a:defRPr>
            </a:lvl3pPr>
            <a:lvl4pPr marL="1371600" marR="0" lvl="3" indent="-223838" algn="l" rtl="0">
              <a:lnSpc>
                <a:spcPct val="114000"/>
              </a:lnSpc>
              <a:spcBef>
                <a:spcPts val="45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4pPr>
            <a:lvl5pPr marL="1714500" marR="0" lvl="4" indent="-223838" algn="l" rtl="0">
              <a:lnSpc>
                <a:spcPct val="95000"/>
              </a:lnSpc>
              <a:spcBef>
                <a:spcPts val="45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5pPr>
            <a:lvl6pPr marL="2057400" marR="0" lvl="5" indent="-223838" algn="l" rtl="0">
              <a:lnSpc>
                <a:spcPct val="85000"/>
              </a:lnSpc>
              <a:spcBef>
                <a:spcPts val="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6pPr>
            <a:lvl7pPr marL="2400300" marR="0" lvl="6" indent="-242888" algn="l" rtl="0">
              <a:spcBef>
                <a:spcPts val="450"/>
              </a:spcBef>
              <a:spcAft>
                <a:spcPts val="0"/>
              </a:spcAft>
              <a:buClr>
                <a:schemeClr val="lt2"/>
              </a:buClr>
              <a:buSzPts val="1500"/>
              <a:buFont typeface="Arial"/>
              <a:buChar char="​"/>
              <a:defRPr sz="1125" b="0" i="0" u="none" strike="noStrike" cap="none">
                <a:solidFill>
                  <a:schemeClr val="lt2"/>
                </a:solidFill>
                <a:latin typeface="Arial"/>
                <a:ea typeface="Arial"/>
                <a:cs typeface="Arial"/>
                <a:sym typeface="Arial"/>
              </a:defRPr>
            </a:lvl7pPr>
            <a:lvl8pPr marL="2743200" marR="0" lvl="7" indent="-223838" algn="l" rtl="0">
              <a:spcBef>
                <a:spcPts val="450"/>
              </a:spcBef>
              <a:spcAft>
                <a:spcPts val="0"/>
              </a:spcAft>
              <a:buClr>
                <a:schemeClr val="lt2"/>
              </a:buClr>
              <a:buSzPts val="1100"/>
              <a:buFont typeface="Arial"/>
              <a:buChar char="•"/>
              <a:defRPr sz="825" b="0" i="0" u="none" strike="noStrike" cap="none">
                <a:solidFill>
                  <a:schemeClr val="lt2"/>
                </a:solidFill>
                <a:latin typeface="Arial"/>
                <a:ea typeface="Arial"/>
                <a:cs typeface="Arial"/>
                <a:sym typeface="Arial"/>
              </a:defRPr>
            </a:lvl8pPr>
            <a:lvl9pPr marL="3086100" marR="0" lvl="8" indent="-223838" algn="l" rtl="0">
              <a:spcBef>
                <a:spcPts val="450"/>
              </a:spcBef>
              <a:spcAft>
                <a:spcPts val="450"/>
              </a:spcAft>
              <a:buClr>
                <a:schemeClr val="lt2"/>
              </a:buClr>
              <a:buSzPts val="1100"/>
              <a:buFont typeface="Arial"/>
              <a:buChar char="•"/>
              <a:defRPr sz="825" b="0" i="0" u="none" strike="noStrike" cap="none">
                <a:solidFill>
                  <a:schemeClr val="lt2"/>
                </a:solidFill>
                <a:latin typeface="Arial"/>
                <a:ea typeface="Arial"/>
                <a:cs typeface="Arial"/>
                <a:sym typeface="Arial"/>
              </a:defRPr>
            </a:lvl9pPr>
          </a:lstStyle>
          <a:p>
            <a:endParaRPr/>
          </a:p>
        </p:txBody>
      </p:sp>
    </p:spTree>
    <p:extLst>
      <p:ext uri="{BB962C8B-B14F-4D97-AF65-F5344CB8AC3E}">
        <p14:creationId xmlns:p14="http://schemas.microsoft.com/office/powerpoint/2010/main" val="34865236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 + slug option1 all caps">
  <p:cSld name="1 + slug option1 all caps">
    <p:spTree>
      <p:nvGrpSpPr>
        <p:cNvPr id="1" name="Shape 27"/>
        <p:cNvGrpSpPr/>
        <p:nvPr/>
      </p:nvGrpSpPr>
      <p:grpSpPr>
        <a:xfrm>
          <a:off x="0" y="0"/>
          <a:ext cx="0" cy="0"/>
          <a:chOff x="0" y="0"/>
          <a:chExt cx="0" cy="0"/>
        </a:xfrm>
      </p:grpSpPr>
      <p:sp>
        <p:nvSpPr>
          <p:cNvPr id="28" name="Google Shape;28;p6"/>
          <p:cNvSpPr txBox="1">
            <a:spLocks noGrp="1"/>
          </p:cNvSpPr>
          <p:nvPr>
            <p:ph type="sldNum" idx="12"/>
          </p:nvPr>
        </p:nvSpPr>
        <p:spPr>
          <a:xfrm>
            <a:off x="8562259" y="4756679"/>
            <a:ext cx="43499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50">
                <a:solidFill>
                  <a:srgbClr val="888888"/>
                </a:solidFill>
                <a:latin typeface="Arial"/>
                <a:ea typeface="Arial"/>
                <a:cs typeface="Arial"/>
                <a:sym typeface="Arial"/>
              </a:defRPr>
            </a:lvl1pPr>
            <a:lvl2pPr marL="0" lvl="1" indent="0" algn="r">
              <a:spcBef>
                <a:spcPts val="0"/>
              </a:spcBef>
              <a:buNone/>
              <a:defRPr sz="750">
                <a:solidFill>
                  <a:srgbClr val="888888"/>
                </a:solidFill>
                <a:latin typeface="Arial"/>
                <a:ea typeface="Arial"/>
                <a:cs typeface="Arial"/>
                <a:sym typeface="Arial"/>
              </a:defRPr>
            </a:lvl2pPr>
            <a:lvl3pPr marL="0" lvl="2" indent="0" algn="r">
              <a:spcBef>
                <a:spcPts val="0"/>
              </a:spcBef>
              <a:buNone/>
              <a:defRPr sz="750">
                <a:solidFill>
                  <a:srgbClr val="888888"/>
                </a:solidFill>
                <a:latin typeface="Arial"/>
                <a:ea typeface="Arial"/>
                <a:cs typeface="Arial"/>
                <a:sym typeface="Arial"/>
              </a:defRPr>
            </a:lvl3pPr>
            <a:lvl4pPr marL="0" lvl="3" indent="0" algn="r">
              <a:spcBef>
                <a:spcPts val="0"/>
              </a:spcBef>
              <a:buNone/>
              <a:defRPr sz="750">
                <a:solidFill>
                  <a:srgbClr val="888888"/>
                </a:solidFill>
                <a:latin typeface="Arial"/>
                <a:ea typeface="Arial"/>
                <a:cs typeface="Arial"/>
                <a:sym typeface="Arial"/>
              </a:defRPr>
            </a:lvl4pPr>
            <a:lvl5pPr marL="0" lvl="4" indent="0" algn="r">
              <a:spcBef>
                <a:spcPts val="0"/>
              </a:spcBef>
              <a:buNone/>
              <a:defRPr sz="750">
                <a:solidFill>
                  <a:srgbClr val="888888"/>
                </a:solidFill>
                <a:latin typeface="Arial"/>
                <a:ea typeface="Arial"/>
                <a:cs typeface="Arial"/>
                <a:sym typeface="Arial"/>
              </a:defRPr>
            </a:lvl5pPr>
            <a:lvl6pPr marL="0" lvl="5" indent="0" algn="r">
              <a:spcBef>
                <a:spcPts val="0"/>
              </a:spcBef>
              <a:buNone/>
              <a:defRPr sz="750">
                <a:solidFill>
                  <a:srgbClr val="888888"/>
                </a:solidFill>
                <a:latin typeface="Arial"/>
                <a:ea typeface="Arial"/>
                <a:cs typeface="Arial"/>
                <a:sym typeface="Arial"/>
              </a:defRPr>
            </a:lvl6pPr>
            <a:lvl7pPr marL="0" lvl="6" indent="0" algn="r">
              <a:spcBef>
                <a:spcPts val="0"/>
              </a:spcBef>
              <a:buNone/>
              <a:defRPr sz="750">
                <a:solidFill>
                  <a:srgbClr val="888888"/>
                </a:solidFill>
                <a:latin typeface="Arial"/>
                <a:ea typeface="Arial"/>
                <a:cs typeface="Arial"/>
                <a:sym typeface="Arial"/>
              </a:defRPr>
            </a:lvl7pPr>
            <a:lvl8pPr marL="0" lvl="7" indent="0" algn="r">
              <a:spcBef>
                <a:spcPts val="0"/>
              </a:spcBef>
              <a:buNone/>
              <a:defRPr sz="750">
                <a:solidFill>
                  <a:srgbClr val="888888"/>
                </a:solidFill>
                <a:latin typeface="Arial"/>
                <a:ea typeface="Arial"/>
                <a:cs typeface="Arial"/>
                <a:sym typeface="Arial"/>
              </a:defRPr>
            </a:lvl8pPr>
            <a:lvl9pPr marL="0" lvl="8" indent="0" algn="r">
              <a:spcBef>
                <a:spcPts val="0"/>
              </a:spcBef>
              <a:buNone/>
              <a:defRPr sz="750">
                <a:solidFill>
                  <a:srgbClr val="888888"/>
                </a:solidFill>
                <a:latin typeface="Arial"/>
                <a:ea typeface="Arial"/>
                <a:cs typeface="Arial"/>
                <a:sym typeface="Arial"/>
              </a:defRPr>
            </a:lvl9pPr>
          </a:lstStyle>
          <a:p>
            <a:fld id="{00000000-1234-1234-1234-123412341234}" type="slidenum">
              <a:rPr lang="en-US" smtClean="0"/>
              <a:pPr/>
              <a:t>‹#›</a:t>
            </a:fld>
            <a:endParaRPr lang="en-US"/>
          </a:p>
        </p:txBody>
      </p:sp>
      <p:sp>
        <p:nvSpPr>
          <p:cNvPr id="29" name="Google Shape;29;p6"/>
          <p:cNvSpPr txBox="1">
            <a:spLocks noGrp="1"/>
          </p:cNvSpPr>
          <p:nvPr>
            <p:ph type="body" idx="1"/>
          </p:nvPr>
        </p:nvSpPr>
        <p:spPr>
          <a:xfrm>
            <a:off x="573434" y="1013846"/>
            <a:ext cx="8218800" cy="3945150"/>
          </a:xfrm>
          <a:prstGeom prst="rect">
            <a:avLst/>
          </a:prstGeom>
          <a:noFill/>
          <a:ln>
            <a:noFill/>
          </a:ln>
        </p:spPr>
        <p:txBody>
          <a:bodyPr spcFirstLastPara="1" wrap="square" lIns="91425" tIns="45700" rIns="91425" bIns="45700" anchor="t" anchorCtr="0">
            <a:noAutofit/>
          </a:bodyPr>
          <a:lstStyle>
            <a:lvl1pPr marL="342900" marR="0" lvl="0" indent="-247650" algn="l" rtl="0">
              <a:lnSpc>
                <a:spcPct val="100000"/>
              </a:lnSpc>
              <a:spcBef>
                <a:spcPts val="0"/>
              </a:spcBef>
              <a:spcAft>
                <a:spcPts val="0"/>
              </a:spcAft>
              <a:buClr>
                <a:schemeClr val="dk2"/>
              </a:buClr>
              <a:buSzPts val="1600"/>
              <a:buFont typeface="Arial"/>
              <a:buChar char="​"/>
              <a:defRPr sz="1200" b="1" i="0" u="none" strike="noStrike" cap="none">
                <a:solidFill>
                  <a:schemeClr val="dk2"/>
                </a:solidFill>
                <a:latin typeface="Arial Black"/>
                <a:ea typeface="Arial Black"/>
                <a:cs typeface="Arial Black"/>
                <a:sym typeface="Arial Black"/>
              </a:defRPr>
            </a:lvl1pPr>
            <a:lvl2pPr marL="685800" marR="0" lvl="1" indent="-304800" algn="l" rtl="0">
              <a:lnSpc>
                <a:spcPct val="100000"/>
              </a:lnSpc>
              <a:spcBef>
                <a:spcPts val="0"/>
              </a:spcBef>
              <a:spcAft>
                <a:spcPts val="0"/>
              </a:spcAft>
              <a:buClr>
                <a:srgbClr val="000000"/>
              </a:buClr>
              <a:buSzPts val="2800"/>
              <a:buFont typeface="Arial"/>
              <a:buChar char="​"/>
              <a:defRPr sz="2100" b="0" i="0" u="none" strike="noStrike" cap="none">
                <a:solidFill>
                  <a:srgbClr val="000000"/>
                </a:solidFill>
                <a:latin typeface="Arial Black"/>
                <a:ea typeface="Arial Black"/>
                <a:cs typeface="Arial Black"/>
                <a:sym typeface="Arial Black"/>
              </a:defRPr>
            </a:lvl2pPr>
            <a:lvl3pPr marL="1028700" marR="0" lvl="2" indent="-323850" algn="l" rtl="0">
              <a:lnSpc>
                <a:spcPct val="100000"/>
              </a:lnSpc>
              <a:spcBef>
                <a:spcPts val="1500"/>
              </a:spcBef>
              <a:spcAft>
                <a:spcPts val="0"/>
              </a:spcAft>
              <a:buClr>
                <a:schemeClr val="dk1"/>
              </a:buClr>
              <a:buSzPts val="3200"/>
              <a:buFont typeface="Arial"/>
              <a:buChar char="​"/>
              <a:defRPr sz="2400" b="0" i="0" u="none" strike="noStrike" cap="none">
                <a:solidFill>
                  <a:schemeClr val="dk1"/>
                </a:solidFill>
                <a:latin typeface="Arial"/>
                <a:ea typeface="Arial"/>
                <a:cs typeface="Arial"/>
                <a:sym typeface="Arial"/>
              </a:defRPr>
            </a:lvl3pPr>
            <a:lvl4pPr marL="1371600" marR="0" lvl="3" indent="-223838" algn="l" rtl="0">
              <a:lnSpc>
                <a:spcPct val="114000"/>
              </a:lnSpc>
              <a:spcBef>
                <a:spcPts val="90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4pPr>
            <a:lvl5pPr marL="1714500" marR="0" lvl="4" indent="-223838" algn="l" rtl="0">
              <a:lnSpc>
                <a:spcPct val="95000"/>
              </a:lnSpc>
              <a:spcBef>
                <a:spcPts val="45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5pPr>
            <a:lvl6pPr marL="2057400" marR="0" lvl="5" indent="-223838" algn="l" rtl="0">
              <a:lnSpc>
                <a:spcPct val="85000"/>
              </a:lnSpc>
              <a:spcBef>
                <a:spcPts val="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6pPr>
            <a:lvl7pPr marL="2400300" marR="0" lvl="6" indent="-242888" algn="l" rtl="0">
              <a:spcBef>
                <a:spcPts val="450"/>
              </a:spcBef>
              <a:spcAft>
                <a:spcPts val="0"/>
              </a:spcAft>
              <a:buClr>
                <a:schemeClr val="lt2"/>
              </a:buClr>
              <a:buSzPts val="1500"/>
              <a:buFont typeface="Arial"/>
              <a:buChar char="​"/>
              <a:defRPr sz="1125" b="0" i="0" u="none" strike="noStrike" cap="none">
                <a:solidFill>
                  <a:schemeClr val="lt2"/>
                </a:solidFill>
                <a:latin typeface="Arial"/>
                <a:ea typeface="Arial"/>
                <a:cs typeface="Arial"/>
                <a:sym typeface="Arial"/>
              </a:defRPr>
            </a:lvl7pPr>
            <a:lvl8pPr marL="2743200" marR="0" lvl="7" indent="-223838" algn="l" rtl="0">
              <a:spcBef>
                <a:spcPts val="450"/>
              </a:spcBef>
              <a:spcAft>
                <a:spcPts val="0"/>
              </a:spcAft>
              <a:buClr>
                <a:schemeClr val="lt2"/>
              </a:buClr>
              <a:buSzPts val="1100"/>
              <a:buFont typeface="Arial"/>
              <a:buChar char="•"/>
              <a:defRPr sz="825" b="0" i="0" u="none" strike="noStrike" cap="none">
                <a:solidFill>
                  <a:schemeClr val="lt2"/>
                </a:solidFill>
                <a:latin typeface="Arial"/>
                <a:ea typeface="Arial"/>
                <a:cs typeface="Arial"/>
                <a:sym typeface="Arial"/>
              </a:defRPr>
            </a:lvl8pPr>
            <a:lvl9pPr marL="3086100" marR="0" lvl="8" indent="-223838" algn="l" rtl="0">
              <a:spcBef>
                <a:spcPts val="450"/>
              </a:spcBef>
              <a:spcAft>
                <a:spcPts val="450"/>
              </a:spcAft>
              <a:buClr>
                <a:schemeClr val="lt2"/>
              </a:buClr>
              <a:buSzPts val="1100"/>
              <a:buFont typeface="Arial"/>
              <a:buChar char="•"/>
              <a:defRPr sz="825" b="0" i="0" u="none" strike="noStrike" cap="none">
                <a:solidFill>
                  <a:schemeClr val="lt2"/>
                </a:solidFill>
                <a:latin typeface="Arial"/>
                <a:ea typeface="Arial"/>
                <a:cs typeface="Arial"/>
                <a:sym typeface="Arial"/>
              </a:defRPr>
            </a:lvl9pPr>
          </a:lstStyle>
          <a:p>
            <a:endParaRPr/>
          </a:p>
        </p:txBody>
      </p:sp>
      <p:pic>
        <p:nvPicPr>
          <p:cNvPr id="30" name="Google Shape;30;p6"/>
          <p:cNvPicPr preferRelativeResize="0"/>
          <p:nvPr/>
        </p:nvPicPr>
        <p:blipFill>
          <a:blip r:embed="rId2">
            <a:alphaModFix/>
          </a:blip>
          <a:stretch>
            <a:fillRect/>
          </a:stretch>
        </p:blipFill>
        <p:spPr>
          <a:xfrm>
            <a:off x="0" y="1"/>
            <a:ext cx="9144000" cy="808931"/>
          </a:xfrm>
          <a:prstGeom prst="rect">
            <a:avLst/>
          </a:prstGeom>
          <a:noFill/>
          <a:ln>
            <a:noFill/>
          </a:ln>
        </p:spPr>
      </p:pic>
    </p:spTree>
    <p:extLst>
      <p:ext uri="{BB962C8B-B14F-4D97-AF65-F5344CB8AC3E}">
        <p14:creationId xmlns:p14="http://schemas.microsoft.com/office/powerpoint/2010/main" val="18952766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example + slug 1 all caps">
  <p:cSld name="example + slug 1 all caps">
    <p:spTree>
      <p:nvGrpSpPr>
        <p:cNvPr id="1" name="Shape 31"/>
        <p:cNvGrpSpPr/>
        <p:nvPr/>
      </p:nvGrpSpPr>
      <p:grpSpPr>
        <a:xfrm>
          <a:off x="0" y="0"/>
          <a:ext cx="0" cy="0"/>
          <a:chOff x="0" y="0"/>
          <a:chExt cx="0" cy="0"/>
        </a:xfrm>
      </p:grpSpPr>
      <p:sp>
        <p:nvSpPr>
          <p:cNvPr id="32" name="Google Shape;32;p7"/>
          <p:cNvSpPr txBox="1">
            <a:spLocks noGrp="1"/>
          </p:cNvSpPr>
          <p:nvPr>
            <p:ph type="sldNum" idx="12"/>
          </p:nvPr>
        </p:nvSpPr>
        <p:spPr>
          <a:xfrm>
            <a:off x="8545871" y="4756679"/>
            <a:ext cx="451378"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33" name="Google Shape;33;p7"/>
          <p:cNvSpPr txBox="1"/>
          <p:nvPr/>
        </p:nvSpPr>
        <p:spPr>
          <a:xfrm>
            <a:off x="6863649" y="4756679"/>
            <a:ext cx="2133600" cy="273844"/>
          </a:xfrm>
          <a:prstGeom prst="rect">
            <a:avLst/>
          </a:prstGeom>
          <a:noFill/>
          <a:ln>
            <a:noFill/>
          </a:ln>
        </p:spPr>
        <p:txBody>
          <a:bodyPr spcFirstLastPara="1" wrap="square" lIns="68569" tIns="34275" rIns="68569" bIns="34275" anchor="ctr" anchorCtr="0">
            <a:noAutofit/>
          </a:bodyPr>
          <a:lstStyle/>
          <a:p>
            <a:pPr marL="0" marR="0" lvl="0" indent="0" algn="r" rtl="0">
              <a:spcBef>
                <a:spcPts val="0"/>
              </a:spcBef>
              <a:spcAft>
                <a:spcPts val="0"/>
              </a:spcAft>
              <a:buNone/>
            </a:pPr>
            <a:fld id="{00000000-1234-1234-1234-123412341234}" type="slidenum">
              <a:rPr lang="en-US" sz="750">
                <a:solidFill>
                  <a:srgbClr val="888888"/>
                </a:solidFill>
                <a:latin typeface="Arial"/>
                <a:ea typeface="Arial"/>
                <a:cs typeface="Arial"/>
                <a:sym typeface="Arial"/>
              </a:rPr>
              <a:pPr marL="0" marR="0" lvl="0" indent="0" algn="r" rtl="0">
                <a:spcBef>
                  <a:spcPts val="0"/>
                </a:spcBef>
                <a:spcAft>
                  <a:spcPts val="0"/>
                </a:spcAft>
                <a:buNone/>
              </a:pPr>
              <a:t>‹#›</a:t>
            </a:fld>
            <a:endParaRPr sz="750">
              <a:solidFill>
                <a:srgbClr val="888888"/>
              </a:solidFill>
              <a:latin typeface="Arial"/>
              <a:ea typeface="Arial"/>
              <a:cs typeface="Arial"/>
              <a:sym typeface="Arial"/>
            </a:endParaRPr>
          </a:p>
        </p:txBody>
      </p:sp>
      <p:pic>
        <p:nvPicPr>
          <p:cNvPr id="34" name="Google Shape;34;p7" descr="example.png"/>
          <p:cNvPicPr preferRelativeResize="0"/>
          <p:nvPr/>
        </p:nvPicPr>
        <p:blipFill rotWithShape="1">
          <a:blip r:embed="rId2">
            <a:alphaModFix/>
          </a:blip>
          <a:srcRect/>
          <a:stretch/>
        </p:blipFill>
        <p:spPr>
          <a:xfrm>
            <a:off x="7838190" y="491279"/>
            <a:ext cx="844296" cy="182880"/>
          </a:xfrm>
          <a:prstGeom prst="rect">
            <a:avLst/>
          </a:prstGeom>
          <a:noFill/>
          <a:ln>
            <a:noFill/>
          </a:ln>
        </p:spPr>
      </p:pic>
      <p:sp>
        <p:nvSpPr>
          <p:cNvPr id="35" name="Google Shape;35;p7"/>
          <p:cNvSpPr txBox="1">
            <a:spLocks noGrp="1"/>
          </p:cNvSpPr>
          <p:nvPr>
            <p:ph type="body" idx="1"/>
          </p:nvPr>
        </p:nvSpPr>
        <p:spPr>
          <a:xfrm>
            <a:off x="474560" y="528484"/>
            <a:ext cx="8218795" cy="977081"/>
          </a:xfrm>
          <a:prstGeom prst="rect">
            <a:avLst/>
          </a:prstGeom>
          <a:noFill/>
          <a:ln>
            <a:noFill/>
          </a:ln>
        </p:spPr>
        <p:txBody>
          <a:bodyPr spcFirstLastPara="1" wrap="square" lIns="91425" tIns="45700" rIns="91425" bIns="45700" anchor="t" anchorCtr="0">
            <a:noAutofit/>
          </a:bodyPr>
          <a:lstStyle>
            <a:lvl1pPr marL="342900" marR="0" lvl="0" indent="-247650" algn="l" rtl="0">
              <a:lnSpc>
                <a:spcPct val="100000"/>
              </a:lnSpc>
              <a:spcBef>
                <a:spcPts val="0"/>
              </a:spcBef>
              <a:spcAft>
                <a:spcPts val="0"/>
              </a:spcAft>
              <a:buClr>
                <a:schemeClr val="dk2"/>
              </a:buClr>
              <a:buSzPts val="1600"/>
              <a:buFont typeface="Arial"/>
              <a:buChar char="​"/>
              <a:defRPr sz="1200" b="1" i="0" u="none" strike="noStrike" cap="none">
                <a:solidFill>
                  <a:schemeClr val="dk2"/>
                </a:solidFill>
                <a:latin typeface="Arial Black"/>
                <a:ea typeface="Arial Black"/>
                <a:cs typeface="Arial Black"/>
                <a:sym typeface="Arial Black"/>
              </a:defRPr>
            </a:lvl1pPr>
            <a:lvl2pPr marL="685800" marR="0" lvl="1" indent="-304800" algn="l" rtl="0">
              <a:lnSpc>
                <a:spcPct val="100000"/>
              </a:lnSpc>
              <a:spcBef>
                <a:spcPts val="0"/>
              </a:spcBef>
              <a:spcAft>
                <a:spcPts val="0"/>
              </a:spcAft>
              <a:buClr>
                <a:srgbClr val="000000"/>
              </a:buClr>
              <a:buSzPts val="2800"/>
              <a:buFont typeface="Arial"/>
              <a:buChar char="​"/>
              <a:defRPr sz="2100" b="0" i="0" u="none" strike="noStrike" cap="none">
                <a:solidFill>
                  <a:srgbClr val="000000"/>
                </a:solidFill>
                <a:latin typeface="Arial Black"/>
                <a:ea typeface="Arial Black"/>
                <a:cs typeface="Arial Black"/>
                <a:sym typeface="Arial Black"/>
              </a:defRPr>
            </a:lvl2pPr>
            <a:lvl3pPr marL="1028700" marR="0" lvl="2" indent="-323850" algn="l" rtl="0">
              <a:lnSpc>
                <a:spcPct val="100000"/>
              </a:lnSpc>
              <a:spcBef>
                <a:spcPts val="1200"/>
              </a:spcBef>
              <a:spcAft>
                <a:spcPts val="0"/>
              </a:spcAft>
              <a:buClr>
                <a:schemeClr val="dk1"/>
              </a:buClr>
              <a:buSzPts val="3200"/>
              <a:buFont typeface="Arial"/>
              <a:buChar char="​"/>
              <a:defRPr sz="2400" b="0" i="0" u="none" strike="noStrike" cap="none">
                <a:solidFill>
                  <a:schemeClr val="dk1"/>
                </a:solidFill>
                <a:latin typeface="Arial"/>
                <a:ea typeface="Arial"/>
                <a:cs typeface="Arial"/>
                <a:sym typeface="Arial"/>
              </a:defRPr>
            </a:lvl3pPr>
            <a:lvl4pPr marL="1371600" marR="0" lvl="3" indent="-223838" algn="l" rtl="0">
              <a:lnSpc>
                <a:spcPct val="114000"/>
              </a:lnSpc>
              <a:spcBef>
                <a:spcPts val="90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4pPr>
            <a:lvl5pPr marL="1714500" marR="0" lvl="4" indent="-223838" algn="l" rtl="0">
              <a:lnSpc>
                <a:spcPct val="95000"/>
              </a:lnSpc>
              <a:spcBef>
                <a:spcPts val="45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5pPr>
            <a:lvl6pPr marL="2057400" marR="0" lvl="5" indent="-223838" algn="l" rtl="0">
              <a:lnSpc>
                <a:spcPct val="85000"/>
              </a:lnSpc>
              <a:spcBef>
                <a:spcPts val="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6pPr>
            <a:lvl7pPr marL="2400300" marR="0" lvl="6" indent="-242888" algn="l" rtl="0">
              <a:spcBef>
                <a:spcPts val="450"/>
              </a:spcBef>
              <a:spcAft>
                <a:spcPts val="0"/>
              </a:spcAft>
              <a:buClr>
                <a:schemeClr val="lt2"/>
              </a:buClr>
              <a:buSzPts val="1500"/>
              <a:buFont typeface="Arial"/>
              <a:buChar char="​"/>
              <a:defRPr sz="1125" b="0" i="0" u="none" strike="noStrike" cap="none">
                <a:solidFill>
                  <a:schemeClr val="lt2"/>
                </a:solidFill>
                <a:latin typeface="Arial"/>
                <a:ea typeface="Arial"/>
                <a:cs typeface="Arial"/>
                <a:sym typeface="Arial"/>
              </a:defRPr>
            </a:lvl7pPr>
            <a:lvl8pPr marL="2743200" marR="0" lvl="7" indent="-223838" algn="l" rtl="0">
              <a:spcBef>
                <a:spcPts val="450"/>
              </a:spcBef>
              <a:spcAft>
                <a:spcPts val="0"/>
              </a:spcAft>
              <a:buClr>
                <a:schemeClr val="lt2"/>
              </a:buClr>
              <a:buSzPts val="1100"/>
              <a:buFont typeface="Arial"/>
              <a:buChar char="•"/>
              <a:defRPr sz="825" b="0" i="0" u="none" strike="noStrike" cap="none">
                <a:solidFill>
                  <a:schemeClr val="lt2"/>
                </a:solidFill>
                <a:latin typeface="Arial"/>
                <a:ea typeface="Arial"/>
                <a:cs typeface="Arial"/>
                <a:sym typeface="Arial"/>
              </a:defRPr>
            </a:lvl8pPr>
            <a:lvl9pPr marL="3086100" marR="0" lvl="8" indent="-223838" algn="l" rtl="0">
              <a:spcBef>
                <a:spcPts val="450"/>
              </a:spcBef>
              <a:spcAft>
                <a:spcPts val="450"/>
              </a:spcAft>
              <a:buClr>
                <a:schemeClr val="lt2"/>
              </a:buClr>
              <a:buSzPts val="1100"/>
              <a:buFont typeface="Arial"/>
              <a:buChar char="•"/>
              <a:defRPr sz="825" b="0" i="0" u="none" strike="noStrike" cap="none">
                <a:solidFill>
                  <a:schemeClr val="lt2"/>
                </a:solidFill>
                <a:latin typeface="Arial"/>
                <a:ea typeface="Arial"/>
                <a:cs typeface="Arial"/>
                <a:sym typeface="Arial"/>
              </a:defRPr>
            </a:lvl9pPr>
          </a:lstStyle>
          <a:p>
            <a:endParaRPr/>
          </a:p>
        </p:txBody>
      </p:sp>
      <p:sp>
        <p:nvSpPr>
          <p:cNvPr id="36" name="Google Shape;36;p7"/>
          <p:cNvSpPr txBox="1">
            <a:spLocks noGrp="1"/>
          </p:cNvSpPr>
          <p:nvPr>
            <p:ph type="body" idx="2"/>
          </p:nvPr>
        </p:nvSpPr>
        <p:spPr>
          <a:xfrm>
            <a:off x="457200" y="1666875"/>
            <a:ext cx="8225286" cy="2971800"/>
          </a:xfrm>
          <a:prstGeom prst="rect">
            <a:avLst/>
          </a:prstGeom>
          <a:solidFill>
            <a:schemeClr val="dk1"/>
          </a:solidFill>
          <a:ln>
            <a:noFill/>
          </a:ln>
        </p:spPr>
        <p:txBody>
          <a:bodyPr spcFirstLastPara="1" wrap="square" lIns="274300" tIns="228600" rIns="91425" bIns="45700" anchor="t" anchorCtr="0">
            <a:noAutofit/>
          </a:bodyPr>
          <a:lstStyle>
            <a:lvl1pPr marL="342900" marR="0" lvl="0" indent="-276225" algn="l" rtl="0">
              <a:lnSpc>
                <a:spcPct val="100000"/>
              </a:lnSpc>
              <a:spcBef>
                <a:spcPts val="2250"/>
              </a:spcBef>
              <a:spcAft>
                <a:spcPts val="0"/>
              </a:spcAft>
              <a:buClr>
                <a:schemeClr val="lt1"/>
              </a:buClr>
              <a:buSzPts val="2200"/>
              <a:buFont typeface="Arial"/>
              <a:buChar char="​"/>
              <a:defRPr sz="1650" b="1" i="0" u="none" strike="noStrike" cap="none">
                <a:solidFill>
                  <a:schemeClr val="lt1"/>
                </a:solidFill>
                <a:latin typeface="Arial"/>
                <a:ea typeface="Arial"/>
                <a:cs typeface="Arial"/>
                <a:sym typeface="Arial"/>
              </a:defRPr>
            </a:lvl1pPr>
            <a:lvl2pPr marL="685800" marR="0" lvl="1" indent="-276225" algn="l" rtl="0">
              <a:lnSpc>
                <a:spcPct val="100000"/>
              </a:lnSpc>
              <a:spcBef>
                <a:spcPts val="900"/>
              </a:spcBef>
              <a:spcAft>
                <a:spcPts val="0"/>
              </a:spcAft>
              <a:buClr>
                <a:schemeClr val="lt1"/>
              </a:buClr>
              <a:buSzPts val="2200"/>
              <a:buFont typeface="Arial"/>
              <a:buChar char="​"/>
              <a:defRPr sz="1650" b="0" i="0" u="none" strike="noStrike" cap="none">
                <a:solidFill>
                  <a:schemeClr val="lt1"/>
                </a:solidFill>
                <a:latin typeface="Arial"/>
                <a:ea typeface="Arial"/>
                <a:cs typeface="Arial"/>
                <a:sym typeface="Arial"/>
              </a:defRPr>
            </a:lvl2pPr>
            <a:lvl3pPr marL="1028700" marR="0" lvl="2" indent="-223838" algn="l" rtl="0">
              <a:lnSpc>
                <a:spcPct val="110000"/>
              </a:lnSpc>
              <a:spcBef>
                <a:spcPts val="450"/>
              </a:spcBef>
              <a:spcAft>
                <a:spcPts val="0"/>
              </a:spcAft>
              <a:buClr>
                <a:schemeClr val="lt1"/>
              </a:buClr>
              <a:buSzPts val="1100"/>
              <a:buFont typeface="Arial"/>
              <a:buChar char="​"/>
              <a:defRPr sz="825" b="1" i="0" u="none" strike="noStrike" cap="none">
                <a:solidFill>
                  <a:schemeClr val="lt1"/>
                </a:solidFill>
                <a:latin typeface="Arial"/>
                <a:ea typeface="Arial"/>
                <a:cs typeface="Arial"/>
                <a:sym typeface="Arial"/>
              </a:defRPr>
            </a:lvl3pPr>
            <a:lvl4pPr marL="1371600" marR="0" lvl="3" indent="-223838" algn="l" rtl="0">
              <a:lnSpc>
                <a:spcPct val="114000"/>
              </a:lnSpc>
              <a:spcBef>
                <a:spcPts val="450"/>
              </a:spcBef>
              <a:spcAft>
                <a:spcPts val="0"/>
              </a:spcAft>
              <a:buClr>
                <a:schemeClr val="lt1"/>
              </a:buClr>
              <a:buSzPts val="1100"/>
              <a:buFont typeface="Arial"/>
              <a:buChar char="​"/>
              <a:defRPr sz="825" b="0" i="0" u="none" strike="noStrike" cap="none">
                <a:solidFill>
                  <a:schemeClr val="lt1"/>
                </a:solidFill>
                <a:latin typeface="Arial"/>
                <a:ea typeface="Arial"/>
                <a:cs typeface="Arial"/>
                <a:sym typeface="Arial"/>
              </a:defRPr>
            </a:lvl4pPr>
            <a:lvl5pPr marL="1714500" marR="0" lvl="4" indent="-223838" algn="l" rtl="0">
              <a:lnSpc>
                <a:spcPct val="95000"/>
              </a:lnSpc>
              <a:spcBef>
                <a:spcPts val="450"/>
              </a:spcBef>
              <a:spcAft>
                <a:spcPts val="0"/>
              </a:spcAft>
              <a:buClr>
                <a:schemeClr val="lt1"/>
              </a:buClr>
              <a:buSzPts val="1100"/>
              <a:buFont typeface="Arial"/>
              <a:buChar char="•"/>
              <a:defRPr sz="825" b="0" i="0" u="none" strike="noStrike" cap="none">
                <a:solidFill>
                  <a:schemeClr val="lt1"/>
                </a:solidFill>
                <a:latin typeface="Arial"/>
                <a:ea typeface="Arial"/>
                <a:cs typeface="Arial"/>
                <a:sym typeface="Arial"/>
              </a:defRPr>
            </a:lvl5pPr>
            <a:lvl6pPr marL="2057400" marR="0" lvl="5" indent="-223838" algn="l" rtl="0">
              <a:lnSpc>
                <a:spcPct val="85000"/>
              </a:lnSpc>
              <a:spcBef>
                <a:spcPts val="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6pPr>
            <a:lvl7pPr marL="2400300" marR="0" lvl="6" indent="-242888" algn="l" rtl="0">
              <a:spcBef>
                <a:spcPts val="450"/>
              </a:spcBef>
              <a:spcAft>
                <a:spcPts val="0"/>
              </a:spcAft>
              <a:buClr>
                <a:schemeClr val="lt2"/>
              </a:buClr>
              <a:buSzPts val="1500"/>
              <a:buFont typeface="Arial"/>
              <a:buChar char="​"/>
              <a:defRPr sz="1125" b="0" i="0" u="none" strike="noStrike" cap="none">
                <a:solidFill>
                  <a:schemeClr val="lt2"/>
                </a:solidFill>
                <a:latin typeface="Arial"/>
                <a:ea typeface="Arial"/>
                <a:cs typeface="Arial"/>
                <a:sym typeface="Arial"/>
              </a:defRPr>
            </a:lvl7pPr>
            <a:lvl8pPr marL="2743200" marR="0" lvl="7" indent="-223838" algn="l" rtl="0">
              <a:spcBef>
                <a:spcPts val="450"/>
              </a:spcBef>
              <a:spcAft>
                <a:spcPts val="0"/>
              </a:spcAft>
              <a:buClr>
                <a:schemeClr val="lt2"/>
              </a:buClr>
              <a:buSzPts val="1100"/>
              <a:buFont typeface="Arial"/>
              <a:buChar char="•"/>
              <a:defRPr sz="825" b="0" i="0" u="none" strike="noStrike" cap="none">
                <a:solidFill>
                  <a:schemeClr val="lt2"/>
                </a:solidFill>
                <a:latin typeface="Arial"/>
                <a:ea typeface="Arial"/>
                <a:cs typeface="Arial"/>
                <a:sym typeface="Arial"/>
              </a:defRPr>
            </a:lvl8pPr>
            <a:lvl9pPr marL="3086100" marR="0" lvl="8" indent="-223838" algn="l" rtl="0">
              <a:spcBef>
                <a:spcPts val="450"/>
              </a:spcBef>
              <a:spcAft>
                <a:spcPts val="450"/>
              </a:spcAft>
              <a:buClr>
                <a:schemeClr val="lt2"/>
              </a:buClr>
              <a:buSzPts val="1100"/>
              <a:buFont typeface="Arial"/>
              <a:buChar char="•"/>
              <a:defRPr sz="825" b="0" i="0" u="none" strike="noStrike" cap="none">
                <a:solidFill>
                  <a:schemeClr val="lt2"/>
                </a:solidFill>
                <a:latin typeface="Arial"/>
                <a:ea typeface="Arial"/>
                <a:cs typeface="Arial"/>
                <a:sym typeface="Arial"/>
              </a:defRPr>
            </a:lvl9pPr>
          </a:lstStyle>
          <a:p>
            <a:endParaRPr/>
          </a:p>
        </p:txBody>
      </p:sp>
    </p:spTree>
    <p:extLst>
      <p:ext uri="{BB962C8B-B14F-4D97-AF65-F5344CB8AC3E}">
        <p14:creationId xmlns:p14="http://schemas.microsoft.com/office/powerpoint/2010/main" val="20687147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37"/>
        <p:cNvGrpSpPr/>
        <p:nvPr/>
      </p:nvGrpSpPr>
      <p:grpSpPr>
        <a:xfrm>
          <a:off x="0" y="0"/>
          <a:ext cx="0" cy="0"/>
          <a:chOff x="0" y="0"/>
          <a:chExt cx="0" cy="0"/>
        </a:xfrm>
      </p:grpSpPr>
      <p:sp>
        <p:nvSpPr>
          <p:cNvPr id="38" name="Google Shape;38;p8"/>
          <p:cNvSpPr txBox="1">
            <a:spLocks noGrp="1"/>
          </p:cNvSpPr>
          <p:nvPr>
            <p:ph type="sldNum" idx="12"/>
          </p:nvPr>
        </p:nvSpPr>
        <p:spPr>
          <a:xfrm>
            <a:off x="8545871" y="4756679"/>
            <a:ext cx="451378"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39" name="Google Shape;39;p8"/>
          <p:cNvSpPr txBox="1">
            <a:spLocks noGrp="1"/>
          </p:cNvSpPr>
          <p:nvPr>
            <p:ph type="body" idx="1"/>
          </p:nvPr>
        </p:nvSpPr>
        <p:spPr>
          <a:xfrm>
            <a:off x="474664" y="1380819"/>
            <a:ext cx="8218487" cy="3251597"/>
          </a:xfrm>
          <a:prstGeom prst="rect">
            <a:avLst/>
          </a:prstGeom>
          <a:noFill/>
          <a:ln>
            <a:noFill/>
          </a:ln>
        </p:spPr>
        <p:txBody>
          <a:bodyPr spcFirstLastPara="1" wrap="square" lIns="91425" tIns="45700" rIns="91425" bIns="45700" anchor="t" anchorCtr="0">
            <a:noAutofit/>
          </a:bodyPr>
          <a:lstStyle>
            <a:lvl1pPr marL="342900" marR="0" lvl="0" indent="-352425" algn="l" rtl="0">
              <a:lnSpc>
                <a:spcPct val="100000"/>
              </a:lnSpc>
              <a:spcBef>
                <a:spcPts val="0"/>
              </a:spcBef>
              <a:spcAft>
                <a:spcPts val="0"/>
              </a:spcAft>
              <a:buClr>
                <a:srgbClr val="000000"/>
              </a:buClr>
              <a:buSzPts val="3800"/>
              <a:buFont typeface="Arial"/>
              <a:buChar char="​"/>
              <a:defRPr sz="2850" b="1" i="0" u="none" strike="noStrike" cap="none">
                <a:solidFill>
                  <a:srgbClr val="000000"/>
                </a:solidFill>
                <a:latin typeface="Arial Black"/>
                <a:ea typeface="Arial Black"/>
                <a:cs typeface="Arial Black"/>
                <a:sym typeface="Arial Black"/>
              </a:defRPr>
            </a:lvl1pPr>
            <a:lvl2pPr marL="685800" marR="0" lvl="1" indent="-323850" algn="l" rtl="0">
              <a:lnSpc>
                <a:spcPct val="100000"/>
              </a:lnSpc>
              <a:spcBef>
                <a:spcPts val="0"/>
              </a:spcBef>
              <a:spcAft>
                <a:spcPts val="0"/>
              </a:spcAft>
              <a:buClr>
                <a:srgbClr val="000000"/>
              </a:buClr>
              <a:buSzPts val="3200"/>
              <a:buFont typeface="Arial"/>
              <a:buChar char="​"/>
              <a:defRPr sz="2400" b="0" i="0" u="none" strike="noStrike" cap="none">
                <a:solidFill>
                  <a:srgbClr val="000000"/>
                </a:solidFill>
                <a:latin typeface="Arial"/>
                <a:ea typeface="Arial"/>
                <a:cs typeface="Arial"/>
                <a:sym typeface="Arial"/>
              </a:defRPr>
            </a:lvl2pPr>
            <a:lvl3pPr marL="1028700" marR="0" lvl="2" indent="-223838" algn="l" rtl="0">
              <a:lnSpc>
                <a:spcPct val="110000"/>
              </a:lnSpc>
              <a:spcBef>
                <a:spcPts val="450"/>
              </a:spcBef>
              <a:spcAft>
                <a:spcPts val="0"/>
              </a:spcAft>
              <a:buClr>
                <a:schemeClr val="accent2"/>
              </a:buClr>
              <a:buSzPts val="1100"/>
              <a:buFont typeface="Arial"/>
              <a:buChar char="​"/>
              <a:defRPr sz="825" b="1" i="0" u="none" strike="noStrike" cap="none">
                <a:solidFill>
                  <a:schemeClr val="accent2"/>
                </a:solidFill>
                <a:latin typeface="Arial"/>
                <a:ea typeface="Arial"/>
                <a:cs typeface="Arial"/>
                <a:sym typeface="Arial"/>
              </a:defRPr>
            </a:lvl3pPr>
            <a:lvl4pPr marL="1371600" marR="0" lvl="3" indent="-223838" algn="l" rtl="0">
              <a:lnSpc>
                <a:spcPct val="114000"/>
              </a:lnSpc>
              <a:spcBef>
                <a:spcPts val="45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4pPr>
            <a:lvl5pPr marL="1714500" marR="0" lvl="4" indent="-223838" algn="l" rtl="0">
              <a:lnSpc>
                <a:spcPct val="95000"/>
              </a:lnSpc>
              <a:spcBef>
                <a:spcPts val="45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5pPr>
            <a:lvl6pPr marL="2057400" marR="0" lvl="5" indent="-223838" algn="l" rtl="0">
              <a:lnSpc>
                <a:spcPct val="85000"/>
              </a:lnSpc>
              <a:spcBef>
                <a:spcPts val="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6pPr>
            <a:lvl7pPr marL="2400300" marR="0" lvl="6" indent="-242888" algn="l" rtl="0">
              <a:spcBef>
                <a:spcPts val="450"/>
              </a:spcBef>
              <a:spcAft>
                <a:spcPts val="0"/>
              </a:spcAft>
              <a:buClr>
                <a:schemeClr val="lt2"/>
              </a:buClr>
              <a:buSzPts val="1500"/>
              <a:buFont typeface="Arial"/>
              <a:buChar char="​"/>
              <a:defRPr sz="1125" b="0" i="0" u="none" strike="noStrike" cap="none">
                <a:solidFill>
                  <a:schemeClr val="lt2"/>
                </a:solidFill>
                <a:latin typeface="Arial"/>
                <a:ea typeface="Arial"/>
                <a:cs typeface="Arial"/>
                <a:sym typeface="Arial"/>
              </a:defRPr>
            </a:lvl7pPr>
            <a:lvl8pPr marL="2743200" marR="0" lvl="7" indent="-223838" algn="l" rtl="0">
              <a:spcBef>
                <a:spcPts val="450"/>
              </a:spcBef>
              <a:spcAft>
                <a:spcPts val="0"/>
              </a:spcAft>
              <a:buClr>
                <a:schemeClr val="lt2"/>
              </a:buClr>
              <a:buSzPts val="1100"/>
              <a:buFont typeface="Arial"/>
              <a:buChar char="•"/>
              <a:defRPr sz="825" b="0" i="0" u="none" strike="noStrike" cap="none">
                <a:solidFill>
                  <a:schemeClr val="lt2"/>
                </a:solidFill>
                <a:latin typeface="Arial"/>
                <a:ea typeface="Arial"/>
                <a:cs typeface="Arial"/>
                <a:sym typeface="Arial"/>
              </a:defRPr>
            </a:lvl8pPr>
            <a:lvl9pPr marL="3086100" marR="0" lvl="8" indent="-223838" algn="l" rtl="0">
              <a:spcBef>
                <a:spcPts val="450"/>
              </a:spcBef>
              <a:spcAft>
                <a:spcPts val="450"/>
              </a:spcAft>
              <a:buClr>
                <a:schemeClr val="lt2"/>
              </a:buClr>
              <a:buSzPts val="1100"/>
              <a:buFont typeface="Arial"/>
              <a:buChar char="•"/>
              <a:defRPr sz="825" b="0" i="0" u="none" strike="noStrike" cap="none">
                <a:solidFill>
                  <a:schemeClr val="lt2"/>
                </a:solidFill>
                <a:latin typeface="Arial"/>
                <a:ea typeface="Arial"/>
                <a:cs typeface="Arial"/>
                <a:sym typeface="Arial"/>
              </a:defRPr>
            </a:lvl9pPr>
          </a:lstStyle>
          <a:p>
            <a:endParaRPr/>
          </a:p>
        </p:txBody>
      </p:sp>
    </p:spTree>
    <p:extLst>
      <p:ext uri="{BB962C8B-B14F-4D97-AF65-F5344CB8AC3E}">
        <p14:creationId xmlns:p14="http://schemas.microsoft.com/office/powerpoint/2010/main" val="1659109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FEA3708-52DE-4893-B094-C41F2650197C}" type="datetimeFigureOut">
              <a:rPr lang="en-GB" smtClean="0"/>
              <a:t>22/11/2023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25833353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learn more">
  <p:cSld name="learn more">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457200" y="2567517"/>
            <a:ext cx="4229100" cy="1902121"/>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9"/>
          <p:cNvSpPr txBox="1">
            <a:spLocks noGrp="1"/>
          </p:cNvSpPr>
          <p:nvPr>
            <p:ph type="sldNum" idx="12"/>
          </p:nvPr>
        </p:nvSpPr>
        <p:spPr>
          <a:xfrm>
            <a:off x="8652695" y="4756679"/>
            <a:ext cx="344554"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50">
                <a:solidFill>
                  <a:srgbClr val="888888"/>
                </a:solidFill>
                <a:latin typeface="Arial"/>
                <a:ea typeface="Arial"/>
                <a:cs typeface="Arial"/>
                <a:sym typeface="Arial"/>
              </a:defRPr>
            </a:lvl1pPr>
            <a:lvl2pPr marL="0" lvl="1" indent="0" algn="r">
              <a:spcBef>
                <a:spcPts val="0"/>
              </a:spcBef>
              <a:buNone/>
              <a:defRPr sz="750">
                <a:solidFill>
                  <a:srgbClr val="888888"/>
                </a:solidFill>
                <a:latin typeface="Arial"/>
                <a:ea typeface="Arial"/>
                <a:cs typeface="Arial"/>
                <a:sym typeface="Arial"/>
              </a:defRPr>
            </a:lvl2pPr>
            <a:lvl3pPr marL="0" lvl="2" indent="0" algn="r">
              <a:spcBef>
                <a:spcPts val="0"/>
              </a:spcBef>
              <a:buNone/>
              <a:defRPr sz="750">
                <a:solidFill>
                  <a:srgbClr val="888888"/>
                </a:solidFill>
                <a:latin typeface="Arial"/>
                <a:ea typeface="Arial"/>
                <a:cs typeface="Arial"/>
                <a:sym typeface="Arial"/>
              </a:defRPr>
            </a:lvl3pPr>
            <a:lvl4pPr marL="0" lvl="3" indent="0" algn="r">
              <a:spcBef>
                <a:spcPts val="0"/>
              </a:spcBef>
              <a:buNone/>
              <a:defRPr sz="750">
                <a:solidFill>
                  <a:srgbClr val="888888"/>
                </a:solidFill>
                <a:latin typeface="Arial"/>
                <a:ea typeface="Arial"/>
                <a:cs typeface="Arial"/>
                <a:sym typeface="Arial"/>
              </a:defRPr>
            </a:lvl4pPr>
            <a:lvl5pPr marL="0" lvl="4" indent="0" algn="r">
              <a:spcBef>
                <a:spcPts val="0"/>
              </a:spcBef>
              <a:buNone/>
              <a:defRPr sz="750">
                <a:solidFill>
                  <a:srgbClr val="888888"/>
                </a:solidFill>
                <a:latin typeface="Arial"/>
                <a:ea typeface="Arial"/>
                <a:cs typeface="Arial"/>
                <a:sym typeface="Arial"/>
              </a:defRPr>
            </a:lvl5pPr>
            <a:lvl6pPr marL="0" lvl="5" indent="0" algn="r">
              <a:spcBef>
                <a:spcPts val="0"/>
              </a:spcBef>
              <a:buNone/>
              <a:defRPr sz="750">
                <a:solidFill>
                  <a:srgbClr val="888888"/>
                </a:solidFill>
                <a:latin typeface="Arial"/>
                <a:ea typeface="Arial"/>
                <a:cs typeface="Arial"/>
                <a:sym typeface="Arial"/>
              </a:defRPr>
            </a:lvl6pPr>
            <a:lvl7pPr marL="0" lvl="6" indent="0" algn="r">
              <a:spcBef>
                <a:spcPts val="0"/>
              </a:spcBef>
              <a:buNone/>
              <a:defRPr sz="750">
                <a:solidFill>
                  <a:srgbClr val="888888"/>
                </a:solidFill>
                <a:latin typeface="Arial"/>
                <a:ea typeface="Arial"/>
                <a:cs typeface="Arial"/>
                <a:sym typeface="Arial"/>
              </a:defRPr>
            </a:lvl7pPr>
            <a:lvl8pPr marL="0" lvl="7" indent="0" algn="r">
              <a:spcBef>
                <a:spcPts val="0"/>
              </a:spcBef>
              <a:buNone/>
              <a:defRPr sz="750">
                <a:solidFill>
                  <a:srgbClr val="888888"/>
                </a:solidFill>
                <a:latin typeface="Arial"/>
                <a:ea typeface="Arial"/>
                <a:cs typeface="Arial"/>
                <a:sym typeface="Arial"/>
              </a:defRPr>
            </a:lvl8pPr>
            <a:lvl9pPr marL="0" lvl="8" indent="0" algn="r">
              <a:spcBef>
                <a:spcPts val="0"/>
              </a:spcBef>
              <a:buNone/>
              <a:defRPr sz="750">
                <a:solidFill>
                  <a:srgbClr val="888888"/>
                </a:solidFill>
                <a:latin typeface="Arial"/>
                <a:ea typeface="Arial"/>
                <a:cs typeface="Arial"/>
                <a:sym typeface="Arial"/>
              </a:defRPr>
            </a:lvl9pPr>
          </a:lstStyle>
          <a:p>
            <a:fld id="{00000000-1234-1234-1234-123412341234}" type="slidenum">
              <a:rPr lang="en-US" smtClean="0"/>
              <a:pPr/>
              <a:t>‹#›</a:t>
            </a:fld>
            <a:endParaRPr lang="en-US"/>
          </a:p>
        </p:txBody>
      </p:sp>
      <p:sp>
        <p:nvSpPr>
          <p:cNvPr id="43" name="Google Shape;43;p9"/>
          <p:cNvSpPr txBox="1">
            <a:spLocks noGrp="1"/>
          </p:cNvSpPr>
          <p:nvPr>
            <p:ph type="body" idx="1"/>
          </p:nvPr>
        </p:nvSpPr>
        <p:spPr>
          <a:xfrm>
            <a:off x="4686301" y="479401"/>
            <a:ext cx="3966395" cy="3990237"/>
          </a:xfrm>
          <a:prstGeom prst="rect">
            <a:avLst/>
          </a:prstGeom>
          <a:noFill/>
          <a:ln>
            <a:noFill/>
          </a:ln>
        </p:spPr>
        <p:txBody>
          <a:bodyPr spcFirstLastPara="1" wrap="square" lIns="91425" tIns="45700" rIns="91425" bIns="45700" anchor="t" anchorCtr="0">
            <a:noAutofit/>
          </a:bodyPr>
          <a:lstStyle>
            <a:lvl1pPr marL="342900" marR="0" lvl="0" indent="-228600" algn="l" rtl="0">
              <a:lnSpc>
                <a:spcPct val="120000"/>
              </a:lnSpc>
              <a:spcBef>
                <a:spcPts val="450"/>
              </a:spcBef>
              <a:spcAft>
                <a:spcPts val="0"/>
              </a:spcAft>
              <a:buClr>
                <a:schemeClr val="accent2"/>
              </a:buClr>
              <a:buSzPts val="1200"/>
              <a:buFont typeface="Arial"/>
              <a:buChar char="​"/>
              <a:defRPr sz="900" b="1" i="0" u="none" strike="noStrike" cap="none">
                <a:solidFill>
                  <a:schemeClr val="accent2"/>
                </a:solidFill>
                <a:latin typeface="Arial"/>
                <a:ea typeface="Arial"/>
                <a:cs typeface="Arial"/>
                <a:sym typeface="Arial"/>
              </a:defRPr>
            </a:lvl1pPr>
            <a:lvl2pPr marL="685800" marR="0" lvl="1" indent="-228600" algn="l" rtl="0">
              <a:lnSpc>
                <a:spcPct val="100000"/>
              </a:lnSpc>
              <a:spcBef>
                <a:spcPts val="0"/>
              </a:spcBef>
              <a:spcAft>
                <a:spcPts val="0"/>
              </a:spcAft>
              <a:buClr>
                <a:srgbClr val="000000"/>
              </a:buClr>
              <a:buSzPts val="1200"/>
              <a:buFont typeface="Arial"/>
              <a:buChar char="​"/>
              <a:defRPr sz="900" b="0" i="0" u="none" strike="noStrike" cap="none">
                <a:solidFill>
                  <a:srgbClr val="000000"/>
                </a:solidFill>
                <a:latin typeface="Arial"/>
                <a:ea typeface="Arial"/>
                <a:cs typeface="Arial"/>
                <a:sym typeface="Arial"/>
              </a:defRPr>
            </a:lvl2pPr>
            <a:lvl3pPr marL="1028700" marR="0" lvl="2" indent="-228600" algn="l" rtl="0">
              <a:lnSpc>
                <a:spcPct val="110000"/>
              </a:lnSpc>
              <a:spcBef>
                <a:spcPts val="450"/>
              </a:spcBef>
              <a:spcAft>
                <a:spcPts val="0"/>
              </a:spcAft>
              <a:buClr>
                <a:schemeClr val="accent2"/>
              </a:buClr>
              <a:buSzPts val="1200"/>
              <a:buFont typeface="Arial"/>
              <a:buChar char="​"/>
              <a:defRPr sz="900" b="1" i="0" u="none" strike="noStrike" cap="none">
                <a:solidFill>
                  <a:schemeClr val="accent2"/>
                </a:solidFill>
                <a:latin typeface="Arial"/>
                <a:ea typeface="Arial"/>
                <a:cs typeface="Arial"/>
                <a:sym typeface="Arial"/>
              </a:defRPr>
            </a:lvl3pPr>
            <a:lvl4pPr marL="1371600" marR="0" lvl="3" indent="-228600" algn="l" rtl="0">
              <a:lnSpc>
                <a:spcPct val="114000"/>
              </a:lnSpc>
              <a:spcBef>
                <a:spcPts val="450"/>
              </a:spcBef>
              <a:spcAft>
                <a:spcPts val="0"/>
              </a:spcAft>
              <a:buClr>
                <a:schemeClr val="dk2"/>
              </a:buClr>
              <a:buSzPts val="1200"/>
              <a:buFont typeface="Arial"/>
              <a:buChar char="​"/>
              <a:defRPr sz="900" b="0" i="0" u="none" strike="noStrike" cap="none">
                <a:solidFill>
                  <a:schemeClr val="dk2"/>
                </a:solidFill>
                <a:latin typeface="Arial"/>
                <a:ea typeface="Arial"/>
                <a:cs typeface="Arial"/>
                <a:sym typeface="Arial"/>
              </a:defRPr>
            </a:lvl4pPr>
            <a:lvl5pPr marL="1714500" marR="0" lvl="4" indent="-228600" algn="l" rtl="0">
              <a:lnSpc>
                <a:spcPct val="95000"/>
              </a:lnSpc>
              <a:spcBef>
                <a:spcPts val="450"/>
              </a:spcBef>
              <a:spcAft>
                <a:spcPts val="0"/>
              </a:spcAft>
              <a:buClr>
                <a:schemeClr val="dk2"/>
              </a:buClr>
              <a:buSzPts val="1200"/>
              <a:buFont typeface="Arial"/>
              <a:buChar char="•"/>
              <a:defRPr sz="900" b="0" i="0" u="none" strike="noStrike" cap="none">
                <a:solidFill>
                  <a:schemeClr val="dk2"/>
                </a:solidFill>
                <a:latin typeface="Arial"/>
                <a:ea typeface="Arial"/>
                <a:cs typeface="Arial"/>
                <a:sym typeface="Arial"/>
              </a:defRPr>
            </a:lvl5pPr>
            <a:lvl6pPr marL="2057400" marR="0" lvl="5" indent="-223838" algn="l" rtl="0">
              <a:lnSpc>
                <a:spcPct val="85000"/>
              </a:lnSpc>
              <a:spcBef>
                <a:spcPts val="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6pPr>
            <a:lvl7pPr marL="2400300" marR="0" lvl="6" indent="-242888" algn="l" rtl="0">
              <a:spcBef>
                <a:spcPts val="450"/>
              </a:spcBef>
              <a:spcAft>
                <a:spcPts val="0"/>
              </a:spcAft>
              <a:buClr>
                <a:schemeClr val="lt2"/>
              </a:buClr>
              <a:buSzPts val="1500"/>
              <a:buFont typeface="Arial"/>
              <a:buChar char="​"/>
              <a:defRPr sz="1125" b="0" i="0" u="none" strike="noStrike" cap="none">
                <a:solidFill>
                  <a:schemeClr val="lt2"/>
                </a:solidFill>
                <a:latin typeface="Arial"/>
                <a:ea typeface="Arial"/>
                <a:cs typeface="Arial"/>
                <a:sym typeface="Arial"/>
              </a:defRPr>
            </a:lvl7pPr>
            <a:lvl8pPr marL="2743200" marR="0" lvl="7" indent="-223838" algn="l" rtl="0">
              <a:spcBef>
                <a:spcPts val="450"/>
              </a:spcBef>
              <a:spcAft>
                <a:spcPts val="0"/>
              </a:spcAft>
              <a:buClr>
                <a:schemeClr val="lt2"/>
              </a:buClr>
              <a:buSzPts val="1100"/>
              <a:buFont typeface="Arial"/>
              <a:buChar char="•"/>
              <a:defRPr sz="825" b="0" i="0" u="none" strike="noStrike" cap="none">
                <a:solidFill>
                  <a:schemeClr val="lt2"/>
                </a:solidFill>
                <a:latin typeface="Arial"/>
                <a:ea typeface="Arial"/>
                <a:cs typeface="Arial"/>
                <a:sym typeface="Arial"/>
              </a:defRPr>
            </a:lvl8pPr>
            <a:lvl9pPr marL="3086100" marR="0" lvl="8" indent="-223838" algn="l" rtl="0">
              <a:spcBef>
                <a:spcPts val="450"/>
              </a:spcBef>
              <a:spcAft>
                <a:spcPts val="450"/>
              </a:spcAft>
              <a:buClr>
                <a:schemeClr val="lt2"/>
              </a:buClr>
              <a:buSzPts val="1100"/>
              <a:buFont typeface="Arial"/>
              <a:buChar char="•"/>
              <a:defRPr sz="825" b="0" i="0" u="none" strike="noStrike" cap="none">
                <a:solidFill>
                  <a:schemeClr val="lt2"/>
                </a:solidFill>
                <a:latin typeface="Arial"/>
                <a:ea typeface="Arial"/>
                <a:cs typeface="Arial"/>
                <a:sym typeface="Arial"/>
              </a:defRPr>
            </a:lvl9pPr>
          </a:lstStyle>
          <a:p>
            <a:endParaRPr/>
          </a:p>
        </p:txBody>
      </p:sp>
    </p:spTree>
    <p:extLst>
      <p:ext uri="{BB962C8B-B14F-4D97-AF65-F5344CB8AC3E}">
        <p14:creationId xmlns:p14="http://schemas.microsoft.com/office/powerpoint/2010/main" val="10793174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 + slug option2">
  <p:cSld name="1 + slug option2">
    <p:spTree>
      <p:nvGrpSpPr>
        <p:cNvPr id="1" name="Shape 44"/>
        <p:cNvGrpSpPr/>
        <p:nvPr/>
      </p:nvGrpSpPr>
      <p:grpSpPr>
        <a:xfrm>
          <a:off x="0" y="0"/>
          <a:ext cx="0" cy="0"/>
          <a:chOff x="0" y="0"/>
          <a:chExt cx="0" cy="0"/>
        </a:xfrm>
      </p:grpSpPr>
      <p:sp>
        <p:nvSpPr>
          <p:cNvPr id="45" name="Google Shape;45;p10"/>
          <p:cNvSpPr/>
          <p:nvPr/>
        </p:nvSpPr>
        <p:spPr>
          <a:xfrm>
            <a:off x="228600" y="4638675"/>
            <a:ext cx="8699500" cy="504825"/>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95000"/>
              </a:lnSpc>
              <a:spcBef>
                <a:spcPts val="0"/>
              </a:spcBef>
              <a:spcAft>
                <a:spcPts val="0"/>
              </a:spcAft>
              <a:buNone/>
            </a:pPr>
            <a:endParaRPr sz="1350" b="1">
              <a:solidFill>
                <a:schemeClr val="dk2"/>
              </a:solidFill>
              <a:latin typeface="Arial"/>
              <a:ea typeface="Arial"/>
              <a:cs typeface="Arial"/>
              <a:sym typeface="Arial"/>
            </a:endParaRPr>
          </a:p>
        </p:txBody>
      </p:sp>
      <p:pic>
        <p:nvPicPr>
          <p:cNvPr id="46" name="Google Shape;46;p10"/>
          <p:cNvPicPr preferRelativeResize="0"/>
          <p:nvPr/>
        </p:nvPicPr>
        <p:blipFill rotWithShape="1">
          <a:blip r:embed="rId2">
            <a:alphaModFix/>
          </a:blip>
          <a:srcRect/>
          <a:stretch/>
        </p:blipFill>
        <p:spPr>
          <a:xfrm>
            <a:off x="444523" y="4808977"/>
            <a:ext cx="8242254" cy="173746"/>
          </a:xfrm>
          <a:prstGeom prst="rect">
            <a:avLst/>
          </a:prstGeom>
          <a:noFill/>
          <a:ln>
            <a:noFill/>
          </a:ln>
        </p:spPr>
      </p:pic>
      <p:sp>
        <p:nvSpPr>
          <p:cNvPr id="47" name="Google Shape;47;p10"/>
          <p:cNvSpPr txBox="1">
            <a:spLocks noGrp="1"/>
          </p:cNvSpPr>
          <p:nvPr>
            <p:ph type="sldNum" idx="12"/>
          </p:nvPr>
        </p:nvSpPr>
        <p:spPr>
          <a:xfrm>
            <a:off x="8545871" y="4756679"/>
            <a:ext cx="451378"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50">
                <a:solidFill>
                  <a:srgbClr val="888888"/>
                </a:solidFill>
                <a:latin typeface="Arial"/>
                <a:ea typeface="Arial"/>
                <a:cs typeface="Arial"/>
                <a:sym typeface="Arial"/>
              </a:defRPr>
            </a:lvl1pPr>
            <a:lvl2pPr marL="0" lvl="1" indent="0" algn="r">
              <a:spcBef>
                <a:spcPts val="0"/>
              </a:spcBef>
              <a:buNone/>
              <a:defRPr sz="750">
                <a:solidFill>
                  <a:srgbClr val="888888"/>
                </a:solidFill>
                <a:latin typeface="Arial"/>
                <a:ea typeface="Arial"/>
                <a:cs typeface="Arial"/>
                <a:sym typeface="Arial"/>
              </a:defRPr>
            </a:lvl2pPr>
            <a:lvl3pPr marL="0" lvl="2" indent="0" algn="r">
              <a:spcBef>
                <a:spcPts val="0"/>
              </a:spcBef>
              <a:buNone/>
              <a:defRPr sz="750">
                <a:solidFill>
                  <a:srgbClr val="888888"/>
                </a:solidFill>
                <a:latin typeface="Arial"/>
                <a:ea typeface="Arial"/>
                <a:cs typeface="Arial"/>
                <a:sym typeface="Arial"/>
              </a:defRPr>
            </a:lvl3pPr>
            <a:lvl4pPr marL="0" lvl="3" indent="0" algn="r">
              <a:spcBef>
                <a:spcPts val="0"/>
              </a:spcBef>
              <a:buNone/>
              <a:defRPr sz="750">
                <a:solidFill>
                  <a:srgbClr val="888888"/>
                </a:solidFill>
                <a:latin typeface="Arial"/>
                <a:ea typeface="Arial"/>
                <a:cs typeface="Arial"/>
                <a:sym typeface="Arial"/>
              </a:defRPr>
            </a:lvl4pPr>
            <a:lvl5pPr marL="0" lvl="4" indent="0" algn="r">
              <a:spcBef>
                <a:spcPts val="0"/>
              </a:spcBef>
              <a:buNone/>
              <a:defRPr sz="750">
                <a:solidFill>
                  <a:srgbClr val="888888"/>
                </a:solidFill>
                <a:latin typeface="Arial"/>
                <a:ea typeface="Arial"/>
                <a:cs typeface="Arial"/>
                <a:sym typeface="Arial"/>
              </a:defRPr>
            </a:lvl5pPr>
            <a:lvl6pPr marL="0" lvl="5" indent="0" algn="r">
              <a:spcBef>
                <a:spcPts val="0"/>
              </a:spcBef>
              <a:buNone/>
              <a:defRPr sz="750">
                <a:solidFill>
                  <a:srgbClr val="888888"/>
                </a:solidFill>
                <a:latin typeface="Arial"/>
                <a:ea typeface="Arial"/>
                <a:cs typeface="Arial"/>
                <a:sym typeface="Arial"/>
              </a:defRPr>
            </a:lvl6pPr>
            <a:lvl7pPr marL="0" lvl="6" indent="0" algn="r">
              <a:spcBef>
                <a:spcPts val="0"/>
              </a:spcBef>
              <a:buNone/>
              <a:defRPr sz="750">
                <a:solidFill>
                  <a:srgbClr val="888888"/>
                </a:solidFill>
                <a:latin typeface="Arial"/>
                <a:ea typeface="Arial"/>
                <a:cs typeface="Arial"/>
                <a:sym typeface="Arial"/>
              </a:defRPr>
            </a:lvl7pPr>
            <a:lvl8pPr marL="0" lvl="7" indent="0" algn="r">
              <a:spcBef>
                <a:spcPts val="0"/>
              </a:spcBef>
              <a:buNone/>
              <a:defRPr sz="750">
                <a:solidFill>
                  <a:srgbClr val="888888"/>
                </a:solidFill>
                <a:latin typeface="Arial"/>
                <a:ea typeface="Arial"/>
                <a:cs typeface="Arial"/>
                <a:sym typeface="Arial"/>
              </a:defRPr>
            </a:lvl8pPr>
            <a:lvl9pPr marL="0" lvl="8" indent="0" algn="r">
              <a:spcBef>
                <a:spcPts val="0"/>
              </a:spcBef>
              <a:buNone/>
              <a:defRPr sz="750">
                <a:solidFill>
                  <a:srgbClr val="888888"/>
                </a:solidFill>
                <a:latin typeface="Arial"/>
                <a:ea typeface="Arial"/>
                <a:cs typeface="Arial"/>
                <a:sym typeface="Arial"/>
              </a:defRPr>
            </a:lvl9pPr>
          </a:lstStyle>
          <a:p>
            <a:fld id="{00000000-1234-1234-1234-123412341234}" type="slidenum">
              <a:rPr lang="en-US" smtClean="0"/>
              <a:pPr/>
              <a:t>‹#›</a:t>
            </a:fld>
            <a:endParaRPr lang="en-US"/>
          </a:p>
        </p:txBody>
      </p:sp>
      <p:sp>
        <p:nvSpPr>
          <p:cNvPr id="48" name="Google Shape;48;p10"/>
          <p:cNvSpPr txBox="1">
            <a:spLocks noGrp="1"/>
          </p:cNvSpPr>
          <p:nvPr>
            <p:ph type="body" idx="1"/>
          </p:nvPr>
        </p:nvSpPr>
        <p:spPr>
          <a:xfrm>
            <a:off x="474560" y="528484"/>
            <a:ext cx="8218795" cy="3945194"/>
          </a:xfrm>
          <a:prstGeom prst="rect">
            <a:avLst/>
          </a:prstGeom>
          <a:noFill/>
          <a:ln>
            <a:noFill/>
          </a:ln>
        </p:spPr>
        <p:txBody>
          <a:bodyPr spcFirstLastPara="1" wrap="square" lIns="91425" tIns="45700" rIns="91425" bIns="45700" anchor="t" anchorCtr="0">
            <a:noAutofit/>
          </a:bodyPr>
          <a:lstStyle>
            <a:lvl1pPr marL="342900" marR="0" lvl="0" indent="-266700" algn="l" rtl="0">
              <a:lnSpc>
                <a:spcPct val="100000"/>
              </a:lnSpc>
              <a:spcBef>
                <a:spcPts val="0"/>
              </a:spcBef>
              <a:spcAft>
                <a:spcPts val="0"/>
              </a:spcAft>
              <a:buClr>
                <a:schemeClr val="dk2"/>
              </a:buClr>
              <a:buSzPts val="2000"/>
              <a:buFont typeface="Arial"/>
              <a:buChar char="​"/>
              <a:defRPr sz="1500" b="0" i="0" u="none" strike="noStrike" cap="none">
                <a:solidFill>
                  <a:schemeClr val="dk2"/>
                </a:solidFill>
                <a:latin typeface="Arial"/>
                <a:ea typeface="Arial"/>
                <a:cs typeface="Arial"/>
                <a:sym typeface="Arial"/>
              </a:defRPr>
            </a:lvl1pPr>
            <a:lvl2pPr marL="685800" marR="0" lvl="1" indent="-304800" algn="l" rtl="0">
              <a:lnSpc>
                <a:spcPct val="100000"/>
              </a:lnSpc>
              <a:spcBef>
                <a:spcPts val="0"/>
              </a:spcBef>
              <a:spcAft>
                <a:spcPts val="0"/>
              </a:spcAft>
              <a:buClr>
                <a:srgbClr val="000000"/>
              </a:buClr>
              <a:buSzPts val="2800"/>
              <a:buFont typeface="Arial"/>
              <a:buChar char="​"/>
              <a:defRPr sz="2100" b="0" i="0" u="none" strike="noStrike" cap="none">
                <a:solidFill>
                  <a:srgbClr val="000000"/>
                </a:solidFill>
                <a:latin typeface="Arial Black"/>
                <a:ea typeface="Arial Black"/>
                <a:cs typeface="Arial Black"/>
                <a:sym typeface="Arial Black"/>
              </a:defRPr>
            </a:lvl2pPr>
            <a:lvl3pPr marL="1028700" marR="0" lvl="2" indent="-323850" algn="l" rtl="0">
              <a:lnSpc>
                <a:spcPct val="100000"/>
              </a:lnSpc>
              <a:spcBef>
                <a:spcPts val="3000"/>
              </a:spcBef>
              <a:spcAft>
                <a:spcPts val="0"/>
              </a:spcAft>
              <a:buClr>
                <a:schemeClr val="dk1"/>
              </a:buClr>
              <a:buSzPts val="3200"/>
              <a:buFont typeface="Arial"/>
              <a:buChar char="​"/>
              <a:defRPr sz="2400" b="0" i="0" u="none" strike="noStrike" cap="none">
                <a:solidFill>
                  <a:schemeClr val="dk1"/>
                </a:solidFill>
                <a:latin typeface="Arial"/>
                <a:ea typeface="Arial"/>
                <a:cs typeface="Arial"/>
                <a:sym typeface="Arial"/>
              </a:defRPr>
            </a:lvl3pPr>
            <a:lvl4pPr marL="1371600" marR="0" lvl="3" indent="-223838" algn="l" rtl="0">
              <a:lnSpc>
                <a:spcPct val="114000"/>
              </a:lnSpc>
              <a:spcBef>
                <a:spcPts val="90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4pPr>
            <a:lvl5pPr marL="1714500" marR="0" lvl="4" indent="-223838" algn="l" rtl="0">
              <a:lnSpc>
                <a:spcPct val="95000"/>
              </a:lnSpc>
              <a:spcBef>
                <a:spcPts val="45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5pPr>
            <a:lvl6pPr marL="2057400" marR="0" lvl="5" indent="-223838" algn="l" rtl="0">
              <a:lnSpc>
                <a:spcPct val="85000"/>
              </a:lnSpc>
              <a:spcBef>
                <a:spcPts val="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6pPr>
            <a:lvl7pPr marL="2400300" marR="0" lvl="6" indent="-242888" algn="l" rtl="0">
              <a:spcBef>
                <a:spcPts val="450"/>
              </a:spcBef>
              <a:spcAft>
                <a:spcPts val="0"/>
              </a:spcAft>
              <a:buClr>
                <a:schemeClr val="lt2"/>
              </a:buClr>
              <a:buSzPts val="1500"/>
              <a:buFont typeface="Arial"/>
              <a:buChar char="​"/>
              <a:defRPr sz="1125" b="0" i="0" u="none" strike="noStrike" cap="none">
                <a:solidFill>
                  <a:schemeClr val="lt2"/>
                </a:solidFill>
                <a:latin typeface="Arial"/>
                <a:ea typeface="Arial"/>
                <a:cs typeface="Arial"/>
                <a:sym typeface="Arial"/>
              </a:defRPr>
            </a:lvl7pPr>
            <a:lvl8pPr marL="2743200" marR="0" lvl="7" indent="-223838" algn="l" rtl="0">
              <a:spcBef>
                <a:spcPts val="450"/>
              </a:spcBef>
              <a:spcAft>
                <a:spcPts val="0"/>
              </a:spcAft>
              <a:buClr>
                <a:schemeClr val="lt2"/>
              </a:buClr>
              <a:buSzPts val="1100"/>
              <a:buFont typeface="Arial"/>
              <a:buChar char="•"/>
              <a:defRPr sz="825" b="0" i="0" u="none" strike="noStrike" cap="none">
                <a:solidFill>
                  <a:schemeClr val="lt2"/>
                </a:solidFill>
                <a:latin typeface="Arial"/>
                <a:ea typeface="Arial"/>
                <a:cs typeface="Arial"/>
                <a:sym typeface="Arial"/>
              </a:defRPr>
            </a:lvl8pPr>
            <a:lvl9pPr marL="3086100" marR="0" lvl="8" indent="-223838" algn="l" rtl="0">
              <a:spcBef>
                <a:spcPts val="450"/>
              </a:spcBef>
              <a:spcAft>
                <a:spcPts val="450"/>
              </a:spcAft>
              <a:buClr>
                <a:schemeClr val="lt2"/>
              </a:buClr>
              <a:buSzPts val="1100"/>
              <a:buFont typeface="Arial"/>
              <a:buChar char="•"/>
              <a:defRPr sz="825" b="0" i="0" u="none" strike="noStrike" cap="none">
                <a:solidFill>
                  <a:schemeClr val="lt2"/>
                </a:solidFill>
                <a:latin typeface="Arial"/>
                <a:ea typeface="Arial"/>
                <a:cs typeface="Arial"/>
                <a:sym typeface="Arial"/>
              </a:defRPr>
            </a:lvl9pPr>
          </a:lstStyle>
          <a:p>
            <a:endParaRPr/>
          </a:p>
        </p:txBody>
      </p:sp>
    </p:spTree>
    <p:extLst>
      <p:ext uri="{BB962C8B-B14F-4D97-AF65-F5344CB8AC3E}">
        <p14:creationId xmlns:p14="http://schemas.microsoft.com/office/powerpoint/2010/main" val="26786347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example">
  <p:cSld name="example">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78646" y="4756679"/>
            <a:ext cx="418603"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50">
                <a:solidFill>
                  <a:srgbClr val="888888"/>
                </a:solidFill>
                <a:latin typeface="Arial"/>
                <a:ea typeface="Arial"/>
                <a:cs typeface="Arial"/>
                <a:sym typeface="Arial"/>
              </a:defRPr>
            </a:lvl1pPr>
            <a:lvl2pPr marL="0" lvl="1" indent="0" algn="r">
              <a:spcBef>
                <a:spcPts val="0"/>
              </a:spcBef>
              <a:buNone/>
              <a:defRPr sz="750">
                <a:solidFill>
                  <a:srgbClr val="888888"/>
                </a:solidFill>
                <a:latin typeface="Arial"/>
                <a:ea typeface="Arial"/>
                <a:cs typeface="Arial"/>
                <a:sym typeface="Arial"/>
              </a:defRPr>
            </a:lvl2pPr>
            <a:lvl3pPr marL="0" lvl="2" indent="0" algn="r">
              <a:spcBef>
                <a:spcPts val="0"/>
              </a:spcBef>
              <a:buNone/>
              <a:defRPr sz="750">
                <a:solidFill>
                  <a:srgbClr val="888888"/>
                </a:solidFill>
                <a:latin typeface="Arial"/>
                <a:ea typeface="Arial"/>
                <a:cs typeface="Arial"/>
                <a:sym typeface="Arial"/>
              </a:defRPr>
            </a:lvl3pPr>
            <a:lvl4pPr marL="0" lvl="3" indent="0" algn="r">
              <a:spcBef>
                <a:spcPts val="0"/>
              </a:spcBef>
              <a:buNone/>
              <a:defRPr sz="750">
                <a:solidFill>
                  <a:srgbClr val="888888"/>
                </a:solidFill>
                <a:latin typeface="Arial"/>
                <a:ea typeface="Arial"/>
                <a:cs typeface="Arial"/>
                <a:sym typeface="Arial"/>
              </a:defRPr>
            </a:lvl4pPr>
            <a:lvl5pPr marL="0" lvl="4" indent="0" algn="r">
              <a:spcBef>
                <a:spcPts val="0"/>
              </a:spcBef>
              <a:buNone/>
              <a:defRPr sz="750">
                <a:solidFill>
                  <a:srgbClr val="888888"/>
                </a:solidFill>
                <a:latin typeface="Arial"/>
                <a:ea typeface="Arial"/>
                <a:cs typeface="Arial"/>
                <a:sym typeface="Arial"/>
              </a:defRPr>
            </a:lvl5pPr>
            <a:lvl6pPr marL="0" lvl="5" indent="0" algn="r">
              <a:spcBef>
                <a:spcPts val="0"/>
              </a:spcBef>
              <a:buNone/>
              <a:defRPr sz="750">
                <a:solidFill>
                  <a:srgbClr val="888888"/>
                </a:solidFill>
                <a:latin typeface="Arial"/>
                <a:ea typeface="Arial"/>
                <a:cs typeface="Arial"/>
                <a:sym typeface="Arial"/>
              </a:defRPr>
            </a:lvl6pPr>
            <a:lvl7pPr marL="0" lvl="6" indent="0" algn="r">
              <a:spcBef>
                <a:spcPts val="0"/>
              </a:spcBef>
              <a:buNone/>
              <a:defRPr sz="750">
                <a:solidFill>
                  <a:srgbClr val="888888"/>
                </a:solidFill>
                <a:latin typeface="Arial"/>
                <a:ea typeface="Arial"/>
                <a:cs typeface="Arial"/>
                <a:sym typeface="Arial"/>
              </a:defRPr>
            </a:lvl7pPr>
            <a:lvl8pPr marL="0" lvl="7" indent="0" algn="r">
              <a:spcBef>
                <a:spcPts val="0"/>
              </a:spcBef>
              <a:buNone/>
              <a:defRPr sz="750">
                <a:solidFill>
                  <a:srgbClr val="888888"/>
                </a:solidFill>
                <a:latin typeface="Arial"/>
                <a:ea typeface="Arial"/>
                <a:cs typeface="Arial"/>
                <a:sym typeface="Arial"/>
              </a:defRPr>
            </a:lvl8pPr>
            <a:lvl9pPr marL="0" lvl="8" indent="0" algn="r">
              <a:spcBef>
                <a:spcPts val="0"/>
              </a:spcBef>
              <a:buNone/>
              <a:defRPr sz="750">
                <a:solidFill>
                  <a:srgbClr val="888888"/>
                </a:solidFill>
                <a:latin typeface="Arial"/>
                <a:ea typeface="Arial"/>
                <a:cs typeface="Arial"/>
                <a:sym typeface="Arial"/>
              </a:defRPr>
            </a:lvl9pPr>
          </a:lstStyle>
          <a:p>
            <a:fld id="{00000000-1234-1234-1234-123412341234}" type="slidenum">
              <a:rPr lang="en-US" smtClean="0"/>
              <a:pPr/>
              <a:t>‹#›</a:t>
            </a:fld>
            <a:endParaRPr lang="en-US"/>
          </a:p>
        </p:txBody>
      </p:sp>
      <p:sp>
        <p:nvSpPr>
          <p:cNvPr id="51" name="Google Shape;51;p11"/>
          <p:cNvSpPr txBox="1">
            <a:spLocks noGrp="1"/>
          </p:cNvSpPr>
          <p:nvPr>
            <p:ph type="title"/>
          </p:nvPr>
        </p:nvSpPr>
        <p:spPr>
          <a:xfrm>
            <a:off x="457200" y="514350"/>
            <a:ext cx="5048865" cy="921021"/>
          </a:xfrm>
          <a:prstGeom prst="rect">
            <a:avLst/>
          </a:prstGeom>
          <a:noFill/>
          <a:ln>
            <a:noFill/>
          </a:ln>
        </p:spPr>
        <p:txBody>
          <a:bodyPr spcFirstLastPara="1" wrap="square" lIns="91425" tIns="0" rIns="91425" bIns="0" anchor="t" anchorCtr="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2" name="Google Shape;52;p11" descr="example.png"/>
          <p:cNvPicPr preferRelativeResize="0"/>
          <p:nvPr/>
        </p:nvPicPr>
        <p:blipFill rotWithShape="1">
          <a:blip r:embed="rId2">
            <a:alphaModFix/>
          </a:blip>
          <a:srcRect/>
          <a:stretch/>
        </p:blipFill>
        <p:spPr>
          <a:xfrm>
            <a:off x="7838190" y="491279"/>
            <a:ext cx="844296" cy="182880"/>
          </a:xfrm>
          <a:prstGeom prst="rect">
            <a:avLst/>
          </a:prstGeom>
          <a:noFill/>
          <a:ln>
            <a:noFill/>
          </a:ln>
        </p:spPr>
      </p:pic>
      <p:sp>
        <p:nvSpPr>
          <p:cNvPr id="53" name="Google Shape;53;p11"/>
          <p:cNvSpPr txBox="1">
            <a:spLocks noGrp="1"/>
          </p:cNvSpPr>
          <p:nvPr>
            <p:ph type="body" idx="1"/>
          </p:nvPr>
        </p:nvSpPr>
        <p:spPr>
          <a:xfrm>
            <a:off x="457200" y="1666875"/>
            <a:ext cx="8225286" cy="2971800"/>
          </a:xfrm>
          <a:prstGeom prst="rect">
            <a:avLst/>
          </a:prstGeom>
          <a:solidFill>
            <a:schemeClr val="dk1"/>
          </a:solidFill>
          <a:ln>
            <a:noFill/>
          </a:ln>
        </p:spPr>
        <p:txBody>
          <a:bodyPr spcFirstLastPara="1" wrap="square" lIns="274300" tIns="228600" rIns="91425" bIns="45700" anchor="t" anchorCtr="0">
            <a:noAutofit/>
          </a:bodyPr>
          <a:lstStyle>
            <a:lvl1pPr marL="342900" marR="0" lvl="0" indent="-276225" algn="l" rtl="0">
              <a:lnSpc>
                <a:spcPct val="100000"/>
              </a:lnSpc>
              <a:spcBef>
                <a:spcPts val="2250"/>
              </a:spcBef>
              <a:spcAft>
                <a:spcPts val="0"/>
              </a:spcAft>
              <a:buClr>
                <a:schemeClr val="lt1"/>
              </a:buClr>
              <a:buSzPts val="2200"/>
              <a:buFont typeface="Arial"/>
              <a:buChar char="​"/>
              <a:defRPr sz="1650" b="1" i="0" u="none" strike="noStrike" cap="none">
                <a:solidFill>
                  <a:schemeClr val="lt1"/>
                </a:solidFill>
                <a:latin typeface="Arial"/>
                <a:ea typeface="Arial"/>
                <a:cs typeface="Arial"/>
                <a:sym typeface="Arial"/>
              </a:defRPr>
            </a:lvl1pPr>
            <a:lvl2pPr marL="685800" marR="0" lvl="1" indent="-276225" algn="l" rtl="0">
              <a:lnSpc>
                <a:spcPct val="100000"/>
              </a:lnSpc>
              <a:spcBef>
                <a:spcPts val="900"/>
              </a:spcBef>
              <a:spcAft>
                <a:spcPts val="0"/>
              </a:spcAft>
              <a:buClr>
                <a:schemeClr val="lt1"/>
              </a:buClr>
              <a:buSzPts val="2200"/>
              <a:buFont typeface="Arial"/>
              <a:buChar char="​"/>
              <a:defRPr sz="1650" b="0" i="0" u="none" strike="noStrike" cap="none">
                <a:solidFill>
                  <a:schemeClr val="lt1"/>
                </a:solidFill>
                <a:latin typeface="Arial"/>
                <a:ea typeface="Arial"/>
                <a:cs typeface="Arial"/>
                <a:sym typeface="Arial"/>
              </a:defRPr>
            </a:lvl2pPr>
            <a:lvl3pPr marL="1028700" marR="0" lvl="2" indent="-223838" algn="l" rtl="0">
              <a:lnSpc>
                <a:spcPct val="110000"/>
              </a:lnSpc>
              <a:spcBef>
                <a:spcPts val="450"/>
              </a:spcBef>
              <a:spcAft>
                <a:spcPts val="0"/>
              </a:spcAft>
              <a:buClr>
                <a:schemeClr val="lt1"/>
              </a:buClr>
              <a:buSzPts val="1100"/>
              <a:buFont typeface="Arial"/>
              <a:buChar char="​"/>
              <a:defRPr sz="825" b="1" i="0" u="none" strike="noStrike" cap="none">
                <a:solidFill>
                  <a:schemeClr val="lt1"/>
                </a:solidFill>
                <a:latin typeface="Arial"/>
                <a:ea typeface="Arial"/>
                <a:cs typeface="Arial"/>
                <a:sym typeface="Arial"/>
              </a:defRPr>
            </a:lvl3pPr>
            <a:lvl4pPr marL="1371600" marR="0" lvl="3" indent="-223838" algn="l" rtl="0">
              <a:lnSpc>
                <a:spcPct val="114000"/>
              </a:lnSpc>
              <a:spcBef>
                <a:spcPts val="450"/>
              </a:spcBef>
              <a:spcAft>
                <a:spcPts val="0"/>
              </a:spcAft>
              <a:buClr>
                <a:schemeClr val="lt1"/>
              </a:buClr>
              <a:buSzPts val="1100"/>
              <a:buFont typeface="Arial"/>
              <a:buChar char="​"/>
              <a:defRPr sz="825" b="0" i="0" u="none" strike="noStrike" cap="none">
                <a:solidFill>
                  <a:schemeClr val="lt1"/>
                </a:solidFill>
                <a:latin typeface="Arial"/>
                <a:ea typeface="Arial"/>
                <a:cs typeface="Arial"/>
                <a:sym typeface="Arial"/>
              </a:defRPr>
            </a:lvl4pPr>
            <a:lvl5pPr marL="1714500" marR="0" lvl="4" indent="-223838" algn="l" rtl="0">
              <a:lnSpc>
                <a:spcPct val="95000"/>
              </a:lnSpc>
              <a:spcBef>
                <a:spcPts val="450"/>
              </a:spcBef>
              <a:spcAft>
                <a:spcPts val="0"/>
              </a:spcAft>
              <a:buClr>
                <a:schemeClr val="lt1"/>
              </a:buClr>
              <a:buSzPts val="1100"/>
              <a:buFont typeface="Arial"/>
              <a:buChar char="•"/>
              <a:defRPr sz="825" b="0" i="0" u="none" strike="noStrike" cap="none">
                <a:solidFill>
                  <a:schemeClr val="lt1"/>
                </a:solidFill>
                <a:latin typeface="Arial"/>
                <a:ea typeface="Arial"/>
                <a:cs typeface="Arial"/>
                <a:sym typeface="Arial"/>
              </a:defRPr>
            </a:lvl5pPr>
            <a:lvl6pPr marL="2057400" marR="0" lvl="5" indent="-223838" algn="l" rtl="0">
              <a:lnSpc>
                <a:spcPct val="85000"/>
              </a:lnSpc>
              <a:spcBef>
                <a:spcPts val="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6pPr>
            <a:lvl7pPr marL="2400300" marR="0" lvl="6" indent="-242888" algn="l" rtl="0">
              <a:spcBef>
                <a:spcPts val="450"/>
              </a:spcBef>
              <a:spcAft>
                <a:spcPts val="0"/>
              </a:spcAft>
              <a:buClr>
                <a:schemeClr val="lt2"/>
              </a:buClr>
              <a:buSzPts val="1500"/>
              <a:buFont typeface="Arial"/>
              <a:buChar char="​"/>
              <a:defRPr sz="1125" b="0" i="0" u="none" strike="noStrike" cap="none">
                <a:solidFill>
                  <a:schemeClr val="lt2"/>
                </a:solidFill>
                <a:latin typeface="Arial"/>
                <a:ea typeface="Arial"/>
                <a:cs typeface="Arial"/>
                <a:sym typeface="Arial"/>
              </a:defRPr>
            </a:lvl7pPr>
            <a:lvl8pPr marL="2743200" marR="0" lvl="7" indent="-223838" algn="l" rtl="0">
              <a:spcBef>
                <a:spcPts val="450"/>
              </a:spcBef>
              <a:spcAft>
                <a:spcPts val="0"/>
              </a:spcAft>
              <a:buClr>
                <a:schemeClr val="lt2"/>
              </a:buClr>
              <a:buSzPts val="1100"/>
              <a:buFont typeface="Arial"/>
              <a:buChar char="•"/>
              <a:defRPr sz="825" b="0" i="0" u="none" strike="noStrike" cap="none">
                <a:solidFill>
                  <a:schemeClr val="lt2"/>
                </a:solidFill>
                <a:latin typeface="Arial"/>
                <a:ea typeface="Arial"/>
                <a:cs typeface="Arial"/>
                <a:sym typeface="Arial"/>
              </a:defRPr>
            </a:lvl8pPr>
            <a:lvl9pPr marL="3086100" marR="0" lvl="8" indent="-223838" algn="l" rtl="0">
              <a:spcBef>
                <a:spcPts val="450"/>
              </a:spcBef>
              <a:spcAft>
                <a:spcPts val="450"/>
              </a:spcAft>
              <a:buClr>
                <a:schemeClr val="lt2"/>
              </a:buClr>
              <a:buSzPts val="1100"/>
              <a:buFont typeface="Arial"/>
              <a:buChar char="•"/>
              <a:defRPr sz="825" b="0" i="0" u="none" strike="noStrike" cap="none">
                <a:solidFill>
                  <a:schemeClr val="lt2"/>
                </a:solidFill>
                <a:latin typeface="Arial"/>
                <a:ea typeface="Arial"/>
                <a:cs typeface="Arial"/>
                <a:sym typeface="Arial"/>
              </a:defRPr>
            </a:lvl9pPr>
          </a:lstStyle>
          <a:p>
            <a:endParaRPr/>
          </a:p>
        </p:txBody>
      </p:sp>
    </p:spTree>
    <p:extLst>
      <p:ext uri="{BB962C8B-B14F-4D97-AF65-F5344CB8AC3E}">
        <p14:creationId xmlns:p14="http://schemas.microsoft.com/office/powerpoint/2010/main" val="40788957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example + slug option 2">
  <p:cSld name="example + slug option 2">
    <p:spTree>
      <p:nvGrpSpPr>
        <p:cNvPr id="1" name="Shape 54"/>
        <p:cNvGrpSpPr/>
        <p:nvPr/>
      </p:nvGrpSpPr>
      <p:grpSpPr>
        <a:xfrm>
          <a:off x="0" y="0"/>
          <a:ext cx="0" cy="0"/>
          <a:chOff x="0" y="0"/>
          <a:chExt cx="0" cy="0"/>
        </a:xfrm>
      </p:grpSpPr>
      <p:sp>
        <p:nvSpPr>
          <p:cNvPr id="55" name="Google Shape;55;p12"/>
          <p:cNvSpPr txBox="1">
            <a:spLocks noGrp="1"/>
          </p:cNvSpPr>
          <p:nvPr>
            <p:ph type="sldNum" idx="12"/>
          </p:nvPr>
        </p:nvSpPr>
        <p:spPr>
          <a:xfrm>
            <a:off x="8545871" y="4756679"/>
            <a:ext cx="451378"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56" name="Google Shape;56;p12" descr="example.png"/>
          <p:cNvPicPr preferRelativeResize="0"/>
          <p:nvPr/>
        </p:nvPicPr>
        <p:blipFill rotWithShape="1">
          <a:blip r:embed="rId2">
            <a:alphaModFix/>
          </a:blip>
          <a:srcRect/>
          <a:stretch/>
        </p:blipFill>
        <p:spPr>
          <a:xfrm>
            <a:off x="7838190" y="491279"/>
            <a:ext cx="844296" cy="182880"/>
          </a:xfrm>
          <a:prstGeom prst="rect">
            <a:avLst/>
          </a:prstGeom>
          <a:noFill/>
          <a:ln>
            <a:noFill/>
          </a:ln>
        </p:spPr>
      </p:pic>
      <p:sp>
        <p:nvSpPr>
          <p:cNvPr id="57" name="Google Shape;57;p12"/>
          <p:cNvSpPr txBox="1">
            <a:spLocks noGrp="1"/>
          </p:cNvSpPr>
          <p:nvPr>
            <p:ph type="body" idx="1"/>
          </p:nvPr>
        </p:nvSpPr>
        <p:spPr>
          <a:xfrm>
            <a:off x="474560" y="491611"/>
            <a:ext cx="8218795" cy="835743"/>
          </a:xfrm>
          <a:prstGeom prst="rect">
            <a:avLst/>
          </a:prstGeom>
          <a:noFill/>
          <a:ln>
            <a:noFill/>
          </a:ln>
        </p:spPr>
        <p:txBody>
          <a:bodyPr spcFirstLastPara="1" wrap="square" lIns="91425" tIns="45700" rIns="91425" bIns="45700" anchor="t" anchorCtr="0">
            <a:noAutofit/>
          </a:bodyPr>
          <a:lstStyle>
            <a:lvl1pPr marL="342900" marR="0" lvl="0" indent="-266700" algn="l" rtl="0">
              <a:lnSpc>
                <a:spcPct val="100000"/>
              </a:lnSpc>
              <a:spcBef>
                <a:spcPts val="0"/>
              </a:spcBef>
              <a:spcAft>
                <a:spcPts val="0"/>
              </a:spcAft>
              <a:buClr>
                <a:schemeClr val="dk2"/>
              </a:buClr>
              <a:buSzPts val="2000"/>
              <a:buFont typeface="Arial"/>
              <a:buChar char="​"/>
              <a:defRPr sz="1500" b="0" i="0" u="none" strike="noStrike" cap="none">
                <a:solidFill>
                  <a:schemeClr val="dk2"/>
                </a:solidFill>
                <a:latin typeface="Arial"/>
                <a:ea typeface="Arial"/>
                <a:cs typeface="Arial"/>
                <a:sym typeface="Arial"/>
              </a:defRPr>
            </a:lvl1pPr>
            <a:lvl2pPr marL="685800" marR="0" lvl="1" indent="-304800" algn="l" rtl="0">
              <a:lnSpc>
                <a:spcPct val="100000"/>
              </a:lnSpc>
              <a:spcBef>
                <a:spcPts val="0"/>
              </a:spcBef>
              <a:spcAft>
                <a:spcPts val="0"/>
              </a:spcAft>
              <a:buClr>
                <a:srgbClr val="000000"/>
              </a:buClr>
              <a:buSzPts val="2800"/>
              <a:buFont typeface="Arial"/>
              <a:buChar char="​"/>
              <a:defRPr sz="2100" b="0" i="0" u="none" strike="noStrike" cap="none">
                <a:solidFill>
                  <a:srgbClr val="000000"/>
                </a:solidFill>
                <a:latin typeface="Arial Black"/>
                <a:ea typeface="Arial Black"/>
                <a:cs typeface="Arial Black"/>
                <a:sym typeface="Arial Black"/>
              </a:defRPr>
            </a:lvl2pPr>
            <a:lvl3pPr marL="1028700" marR="0" lvl="2" indent="-323850" algn="l" rtl="0">
              <a:lnSpc>
                <a:spcPct val="100000"/>
              </a:lnSpc>
              <a:spcBef>
                <a:spcPts val="1200"/>
              </a:spcBef>
              <a:spcAft>
                <a:spcPts val="0"/>
              </a:spcAft>
              <a:buClr>
                <a:schemeClr val="dk1"/>
              </a:buClr>
              <a:buSzPts val="3200"/>
              <a:buFont typeface="Arial"/>
              <a:buChar char="​"/>
              <a:defRPr sz="2400" b="0" i="0" u="none" strike="noStrike" cap="none">
                <a:solidFill>
                  <a:schemeClr val="dk1"/>
                </a:solidFill>
                <a:latin typeface="Arial"/>
                <a:ea typeface="Arial"/>
                <a:cs typeface="Arial"/>
                <a:sym typeface="Arial"/>
              </a:defRPr>
            </a:lvl3pPr>
            <a:lvl4pPr marL="1371600" marR="0" lvl="3" indent="-223838" algn="l" rtl="0">
              <a:lnSpc>
                <a:spcPct val="114000"/>
              </a:lnSpc>
              <a:spcBef>
                <a:spcPts val="90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4pPr>
            <a:lvl5pPr marL="1714500" marR="0" lvl="4" indent="-223838" algn="l" rtl="0">
              <a:lnSpc>
                <a:spcPct val="95000"/>
              </a:lnSpc>
              <a:spcBef>
                <a:spcPts val="45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5pPr>
            <a:lvl6pPr marL="2057400" marR="0" lvl="5" indent="-223838" algn="l" rtl="0">
              <a:lnSpc>
                <a:spcPct val="85000"/>
              </a:lnSpc>
              <a:spcBef>
                <a:spcPts val="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6pPr>
            <a:lvl7pPr marL="2400300" marR="0" lvl="6" indent="-242888" algn="l" rtl="0">
              <a:spcBef>
                <a:spcPts val="450"/>
              </a:spcBef>
              <a:spcAft>
                <a:spcPts val="0"/>
              </a:spcAft>
              <a:buClr>
                <a:schemeClr val="lt2"/>
              </a:buClr>
              <a:buSzPts val="1500"/>
              <a:buFont typeface="Arial"/>
              <a:buChar char="​"/>
              <a:defRPr sz="1125" b="0" i="0" u="none" strike="noStrike" cap="none">
                <a:solidFill>
                  <a:schemeClr val="lt2"/>
                </a:solidFill>
                <a:latin typeface="Arial"/>
                <a:ea typeface="Arial"/>
                <a:cs typeface="Arial"/>
                <a:sym typeface="Arial"/>
              </a:defRPr>
            </a:lvl7pPr>
            <a:lvl8pPr marL="2743200" marR="0" lvl="7" indent="-223838" algn="l" rtl="0">
              <a:spcBef>
                <a:spcPts val="450"/>
              </a:spcBef>
              <a:spcAft>
                <a:spcPts val="0"/>
              </a:spcAft>
              <a:buClr>
                <a:schemeClr val="lt2"/>
              </a:buClr>
              <a:buSzPts val="1100"/>
              <a:buFont typeface="Arial"/>
              <a:buChar char="•"/>
              <a:defRPr sz="825" b="0" i="0" u="none" strike="noStrike" cap="none">
                <a:solidFill>
                  <a:schemeClr val="lt2"/>
                </a:solidFill>
                <a:latin typeface="Arial"/>
                <a:ea typeface="Arial"/>
                <a:cs typeface="Arial"/>
                <a:sym typeface="Arial"/>
              </a:defRPr>
            </a:lvl8pPr>
            <a:lvl9pPr marL="3086100" marR="0" lvl="8" indent="-223838" algn="l" rtl="0">
              <a:spcBef>
                <a:spcPts val="450"/>
              </a:spcBef>
              <a:spcAft>
                <a:spcPts val="450"/>
              </a:spcAft>
              <a:buClr>
                <a:schemeClr val="lt2"/>
              </a:buClr>
              <a:buSzPts val="1100"/>
              <a:buFont typeface="Arial"/>
              <a:buChar char="•"/>
              <a:defRPr sz="825" b="0" i="0" u="none" strike="noStrike" cap="none">
                <a:solidFill>
                  <a:schemeClr val="lt2"/>
                </a:solidFill>
                <a:latin typeface="Arial"/>
                <a:ea typeface="Arial"/>
                <a:cs typeface="Arial"/>
                <a:sym typeface="Arial"/>
              </a:defRPr>
            </a:lvl9pPr>
          </a:lstStyle>
          <a:p>
            <a:endParaRPr/>
          </a:p>
        </p:txBody>
      </p:sp>
      <p:sp>
        <p:nvSpPr>
          <p:cNvPr id="58" name="Google Shape;58;p12"/>
          <p:cNvSpPr txBox="1">
            <a:spLocks noGrp="1"/>
          </p:cNvSpPr>
          <p:nvPr>
            <p:ph type="body" idx="2"/>
          </p:nvPr>
        </p:nvSpPr>
        <p:spPr>
          <a:xfrm>
            <a:off x="457200" y="1666875"/>
            <a:ext cx="8225286" cy="2971800"/>
          </a:xfrm>
          <a:prstGeom prst="rect">
            <a:avLst/>
          </a:prstGeom>
          <a:solidFill>
            <a:schemeClr val="dk1"/>
          </a:solidFill>
          <a:ln>
            <a:noFill/>
          </a:ln>
        </p:spPr>
        <p:txBody>
          <a:bodyPr spcFirstLastPara="1" wrap="square" lIns="274300" tIns="228600" rIns="91425" bIns="45700" anchor="t" anchorCtr="0">
            <a:noAutofit/>
          </a:bodyPr>
          <a:lstStyle>
            <a:lvl1pPr marL="342900" marR="0" lvl="0" indent="-276225" algn="l" rtl="0">
              <a:lnSpc>
                <a:spcPct val="100000"/>
              </a:lnSpc>
              <a:spcBef>
                <a:spcPts val="2250"/>
              </a:spcBef>
              <a:spcAft>
                <a:spcPts val="0"/>
              </a:spcAft>
              <a:buClr>
                <a:schemeClr val="lt1"/>
              </a:buClr>
              <a:buSzPts val="2200"/>
              <a:buFont typeface="Arial"/>
              <a:buChar char="​"/>
              <a:defRPr sz="1650" b="1" i="0" u="none" strike="noStrike" cap="none">
                <a:solidFill>
                  <a:schemeClr val="lt1"/>
                </a:solidFill>
                <a:latin typeface="Arial"/>
                <a:ea typeface="Arial"/>
                <a:cs typeface="Arial"/>
                <a:sym typeface="Arial"/>
              </a:defRPr>
            </a:lvl1pPr>
            <a:lvl2pPr marL="685800" marR="0" lvl="1" indent="-276225" algn="l" rtl="0">
              <a:lnSpc>
                <a:spcPct val="100000"/>
              </a:lnSpc>
              <a:spcBef>
                <a:spcPts val="900"/>
              </a:spcBef>
              <a:spcAft>
                <a:spcPts val="0"/>
              </a:spcAft>
              <a:buClr>
                <a:schemeClr val="lt1"/>
              </a:buClr>
              <a:buSzPts val="2200"/>
              <a:buFont typeface="Arial"/>
              <a:buChar char="​"/>
              <a:defRPr sz="1650" b="0" i="0" u="none" strike="noStrike" cap="none">
                <a:solidFill>
                  <a:schemeClr val="lt1"/>
                </a:solidFill>
                <a:latin typeface="Arial"/>
                <a:ea typeface="Arial"/>
                <a:cs typeface="Arial"/>
                <a:sym typeface="Arial"/>
              </a:defRPr>
            </a:lvl2pPr>
            <a:lvl3pPr marL="1028700" marR="0" lvl="2" indent="-223838" algn="l" rtl="0">
              <a:lnSpc>
                <a:spcPct val="110000"/>
              </a:lnSpc>
              <a:spcBef>
                <a:spcPts val="450"/>
              </a:spcBef>
              <a:spcAft>
                <a:spcPts val="0"/>
              </a:spcAft>
              <a:buClr>
                <a:schemeClr val="lt1"/>
              </a:buClr>
              <a:buSzPts val="1100"/>
              <a:buFont typeface="Arial"/>
              <a:buChar char="​"/>
              <a:defRPr sz="825" b="1" i="0" u="none" strike="noStrike" cap="none">
                <a:solidFill>
                  <a:schemeClr val="lt1"/>
                </a:solidFill>
                <a:latin typeface="Arial"/>
                <a:ea typeface="Arial"/>
                <a:cs typeface="Arial"/>
                <a:sym typeface="Arial"/>
              </a:defRPr>
            </a:lvl3pPr>
            <a:lvl4pPr marL="1371600" marR="0" lvl="3" indent="-223838" algn="l" rtl="0">
              <a:lnSpc>
                <a:spcPct val="114000"/>
              </a:lnSpc>
              <a:spcBef>
                <a:spcPts val="450"/>
              </a:spcBef>
              <a:spcAft>
                <a:spcPts val="0"/>
              </a:spcAft>
              <a:buClr>
                <a:schemeClr val="lt1"/>
              </a:buClr>
              <a:buSzPts val="1100"/>
              <a:buFont typeface="Arial"/>
              <a:buChar char="​"/>
              <a:defRPr sz="825" b="0" i="0" u="none" strike="noStrike" cap="none">
                <a:solidFill>
                  <a:schemeClr val="lt1"/>
                </a:solidFill>
                <a:latin typeface="Arial"/>
                <a:ea typeface="Arial"/>
                <a:cs typeface="Arial"/>
                <a:sym typeface="Arial"/>
              </a:defRPr>
            </a:lvl4pPr>
            <a:lvl5pPr marL="1714500" marR="0" lvl="4" indent="-223838" algn="l" rtl="0">
              <a:lnSpc>
                <a:spcPct val="95000"/>
              </a:lnSpc>
              <a:spcBef>
                <a:spcPts val="450"/>
              </a:spcBef>
              <a:spcAft>
                <a:spcPts val="0"/>
              </a:spcAft>
              <a:buClr>
                <a:schemeClr val="lt1"/>
              </a:buClr>
              <a:buSzPts val="1100"/>
              <a:buFont typeface="Arial"/>
              <a:buChar char="•"/>
              <a:defRPr sz="825" b="0" i="0" u="none" strike="noStrike" cap="none">
                <a:solidFill>
                  <a:schemeClr val="lt1"/>
                </a:solidFill>
                <a:latin typeface="Arial"/>
                <a:ea typeface="Arial"/>
                <a:cs typeface="Arial"/>
                <a:sym typeface="Arial"/>
              </a:defRPr>
            </a:lvl5pPr>
            <a:lvl6pPr marL="2057400" marR="0" lvl="5" indent="-223838" algn="l" rtl="0">
              <a:lnSpc>
                <a:spcPct val="85000"/>
              </a:lnSpc>
              <a:spcBef>
                <a:spcPts val="0"/>
              </a:spcBef>
              <a:spcAft>
                <a:spcPts val="0"/>
              </a:spcAft>
              <a:buClr>
                <a:schemeClr val="dk2"/>
              </a:buClr>
              <a:buSzPts val="1100"/>
              <a:buFont typeface="Arial"/>
              <a:buChar char="•"/>
              <a:defRPr sz="825" b="0" i="0" u="none" strike="noStrike" cap="none">
                <a:solidFill>
                  <a:schemeClr val="dk2"/>
                </a:solidFill>
                <a:latin typeface="Arial"/>
                <a:ea typeface="Arial"/>
                <a:cs typeface="Arial"/>
                <a:sym typeface="Arial"/>
              </a:defRPr>
            </a:lvl6pPr>
            <a:lvl7pPr marL="2400300" marR="0" lvl="6" indent="-242888" algn="l" rtl="0">
              <a:spcBef>
                <a:spcPts val="450"/>
              </a:spcBef>
              <a:spcAft>
                <a:spcPts val="0"/>
              </a:spcAft>
              <a:buClr>
                <a:schemeClr val="lt2"/>
              </a:buClr>
              <a:buSzPts val="1500"/>
              <a:buFont typeface="Arial"/>
              <a:buChar char="​"/>
              <a:defRPr sz="1125" b="0" i="0" u="none" strike="noStrike" cap="none">
                <a:solidFill>
                  <a:schemeClr val="lt2"/>
                </a:solidFill>
                <a:latin typeface="Arial"/>
                <a:ea typeface="Arial"/>
                <a:cs typeface="Arial"/>
                <a:sym typeface="Arial"/>
              </a:defRPr>
            </a:lvl7pPr>
            <a:lvl8pPr marL="2743200" marR="0" lvl="7" indent="-223838" algn="l" rtl="0">
              <a:spcBef>
                <a:spcPts val="450"/>
              </a:spcBef>
              <a:spcAft>
                <a:spcPts val="0"/>
              </a:spcAft>
              <a:buClr>
                <a:schemeClr val="lt2"/>
              </a:buClr>
              <a:buSzPts val="1100"/>
              <a:buFont typeface="Arial"/>
              <a:buChar char="•"/>
              <a:defRPr sz="825" b="0" i="0" u="none" strike="noStrike" cap="none">
                <a:solidFill>
                  <a:schemeClr val="lt2"/>
                </a:solidFill>
                <a:latin typeface="Arial"/>
                <a:ea typeface="Arial"/>
                <a:cs typeface="Arial"/>
                <a:sym typeface="Arial"/>
              </a:defRPr>
            </a:lvl8pPr>
            <a:lvl9pPr marL="3086100" marR="0" lvl="8" indent="-223838" algn="l" rtl="0">
              <a:spcBef>
                <a:spcPts val="450"/>
              </a:spcBef>
              <a:spcAft>
                <a:spcPts val="450"/>
              </a:spcAft>
              <a:buClr>
                <a:schemeClr val="lt2"/>
              </a:buClr>
              <a:buSzPts val="1100"/>
              <a:buFont typeface="Arial"/>
              <a:buChar char="•"/>
              <a:defRPr sz="825" b="0" i="0" u="none" strike="noStrike" cap="none">
                <a:solidFill>
                  <a:schemeClr val="lt2"/>
                </a:solidFill>
                <a:latin typeface="Arial"/>
                <a:ea typeface="Arial"/>
                <a:cs typeface="Arial"/>
                <a:sym typeface="Arial"/>
              </a:defRPr>
            </a:lvl9pPr>
          </a:lstStyle>
          <a:p>
            <a:endParaRPr/>
          </a:p>
        </p:txBody>
      </p:sp>
    </p:spTree>
    <p:extLst>
      <p:ext uri="{BB962C8B-B14F-4D97-AF65-F5344CB8AC3E}">
        <p14:creationId xmlns:p14="http://schemas.microsoft.com/office/powerpoint/2010/main" val="3746633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A3708-52DE-4893-B094-C41F2650197C}" type="datetimeFigureOut">
              <a:rPr lang="en-GB" smtClean="0"/>
              <a:t>22/11/2023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597146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6FEA3708-52DE-4893-B094-C41F2650197C}" type="datetimeFigureOut">
              <a:rPr lang="en-GB" smtClean="0"/>
              <a:t>22/11/2023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3276736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6FEA3708-52DE-4893-B094-C41F2650197C}" type="datetimeFigureOut">
              <a:rPr lang="en-GB" smtClean="0"/>
              <a:t>22/11/2023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3253298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7.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FEA3708-52DE-4893-B094-C41F2650197C}" type="datetimeFigureOut">
              <a:rPr lang="en-GB" smtClean="0"/>
              <a:t>22/11/2023</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05E2FC1-C4BD-4206-B4AC-919FA6CF2969}" type="slidenum">
              <a:rPr lang="en-GB" smtClean="0"/>
              <a:t>‹#›</a:t>
            </a:fld>
            <a:endParaRPr lang="en-GB"/>
          </a:p>
        </p:txBody>
      </p:sp>
    </p:spTree>
    <p:extLst>
      <p:ext uri="{BB962C8B-B14F-4D97-AF65-F5344CB8AC3E}">
        <p14:creationId xmlns:p14="http://schemas.microsoft.com/office/powerpoint/2010/main" val="218270498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A1117E7-EC14-40DB-8571-0C47605260FD}" type="datetimeFigureOut">
              <a:rPr lang="en-GB" smtClean="0"/>
              <a:t>22/11/2023</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3EE0B0E-586A-400D-B4AA-A3F5800DBA17}" type="slidenum">
              <a:rPr lang="en-GB" smtClean="0"/>
              <a:t>‹#›</a:t>
            </a:fld>
            <a:endParaRPr lang="en-GB"/>
          </a:p>
        </p:txBody>
      </p:sp>
    </p:spTree>
    <p:extLst>
      <p:ext uri="{BB962C8B-B14F-4D97-AF65-F5344CB8AC3E}">
        <p14:creationId xmlns:p14="http://schemas.microsoft.com/office/powerpoint/2010/main" val="121981773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69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841FF0-09AF-9D1D-9D3E-D19B6144F54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28B24D-DDF6-D15C-6D24-A74A0C47201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25611B-F6A8-6129-9EE5-5666C7CB217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89B6F81-CB89-49A0-BFAE-E9E5CF245E81}" type="datetimeFigureOut">
              <a:rPr lang="en-GB" smtClean="0"/>
              <a:t>22/11/2023</a:t>
            </a:fld>
            <a:endParaRPr lang="en-GB"/>
          </a:p>
        </p:txBody>
      </p:sp>
      <p:sp>
        <p:nvSpPr>
          <p:cNvPr id="5" name="Footer Placeholder 4">
            <a:extLst>
              <a:ext uri="{FF2B5EF4-FFF2-40B4-BE49-F238E27FC236}">
                <a16:creationId xmlns:a16="http://schemas.microsoft.com/office/drawing/2014/main" id="{4F199CAA-B2B0-7171-CC5F-D5A66B67B8E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4345946-FB36-A928-66EF-A49A34DC922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79E6787-60B7-487B-B42B-2758334EFBB7}" type="slidenum">
              <a:rPr lang="en-GB" smtClean="0"/>
              <a:t>‹#›</a:t>
            </a:fld>
            <a:endParaRPr lang="en-GB"/>
          </a:p>
        </p:txBody>
      </p:sp>
    </p:spTree>
    <p:extLst>
      <p:ext uri="{BB962C8B-B14F-4D97-AF65-F5344CB8AC3E}">
        <p14:creationId xmlns:p14="http://schemas.microsoft.com/office/powerpoint/2010/main" val="242298944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ABFF0">
            <a:alpha val="1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694CDF-6606-A44E-9795-43AD9900D20E}"/>
              </a:ext>
            </a:extLst>
          </p:cNvPr>
          <p:cNvSpPr>
            <a:spLocks noGrp="1"/>
          </p:cNvSpPr>
          <p:nvPr>
            <p:ph type="title"/>
          </p:nvPr>
        </p:nvSpPr>
        <p:spPr>
          <a:xfrm>
            <a:off x="359569" y="375047"/>
            <a:ext cx="8505000" cy="945000"/>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C612BAF-22FF-984F-B4AC-E20A151E3B43}"/>
              </a:ext>
            </a:extLst>
          </p:cNvPr>
          <p:cNvSpPr>
            <a:spLocks noGrp="1"/>
          </p:cNvSpPr>
          <p:nvPr>
            <p:ph type="body" idx="1"/>
          </p:nvPr>
        </p:nvSpPr>
        <p:spPr>
          <a:xfrm>
            <a:off x="367291" y="1320047"/>
            <a:ext cx="8497277" cy="268283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2B7C648-885F-F845-8E3B-9C32189BA38D}"/>
              </a:ext>
            </a:extLst>
          </p:cNvPr>
          <p:cNvSpPr>
            <a:spLocks noGrp="1"/>
          </p:cNvSpPr>
          <p:nvPr>
            <p:ph type="dt" sz="half" idx="2"/>
          </p:nvPr>
        </p:nvSpPr>
        <p:spPr>
          <a:xfrm>
            <a:off x="367291" y="4570142"/>
            <a:ext cx="1620000" cy="270000"/>
          </a:xfrm>
          <a:prstGeom prst="rect">
            <a:avLst/>
          </a:prstGeom>
        </p:spPr>
        <p:txBody>
          <a:bodyPr vert="horz" lIns="0" tIns="0" rIns="0" bIns="0" rtlCol="0" anchor="b" anchorCtr="0"/>
          <a:lstStyle>
            <a:lvl1pPr algn="l">
              <a:defRPr sz="900" b="0" i="0">
                <a:solidFill>
                  <a:srgbClr val="CBC9CC"/>
                </a:solidFill>
                <a:latin typeface="Public Sans" pitchFamily="2" charset="77"/>
              </a:defRPr>
            </a:lvl1pPr>
          </a:lstStyle>
          <a:p>
            <a:fld id="{35B43D16-B033-6545-AA6A-6A550AEB1383}" type="datetimeFigureOut">
              <a:rPr lang="en-US" smtClean="0"/>
              <a:pPr/>
              <a:t>11/22/2023</a:t>
            </a:fld>
            <a:endParaRPr lang="en-US"/>
          </a:p>
        </p:txBody>
      </p:sp>
      <p:sp>
        <p:nvSpPr>
          <p:cNvPr id="5" name="Footer Placeholder 4">
            <a:extLst>
              <a:ext uri="{FF2B5EF4-FFF2-40B4-BE49-F238E27FC236}">
                <a16:creationId xmlns:a16="http://schemas.microsoft.com/office/drawing/2014/main" id="{EC68BE97-3C46-8640-AF66-ED68FD8F0185}"/>
              </a:ext>
            </a:extLst>
          </p:cNvPr>
          <p:cNvSpPr>
            <a:spLocks noGrp="1"/>
          </p:cNvSpPr>
          <p:nvPr>
            <p:ph type="ftr" sz="quarter" idx="3"/>
          </p:nvPr>
        </p:nvSpPr>
        <p:spPr>
          <a:xfrm>
            <a:off x="2112224" y="4570142"/>
            <a:ext cx="1890000" cy="270000"/>
          </a:xfrm>
          <a:prstGeom prst="rect">
            <a:avLst/>
          </a:prstGeom>
        </p:spPr>
        <p:txBody>
          <a:bodyPr vert="horz" lIns="0" tIns="0" rIns="0" bIns="0" rtlCol="0" anchor="b" anchorCtr="0"/>
          <a:lstStyle>
            <a:lvl1pPr algn="l">
              <a:defRPr sz="900" b="0" i="0">
                <a:solidFill>
                  <a:srgbClr val="CBC9CC"/>
                </a:solidFill>
                <a:latin typeface="Public Sans" pitchFamily="2" charset="77"/>
              </a:defRPr>
            </a:lvl1pPr>
          </a:lstStyle>
          <a:p>
            <a:endParaRPr lang="en-US"/>
          </a:p>
        </p:txBody>
      </p:sp>
      <p:sp>
        <p:nvSpPr>
          <p:cNvPr id="6" name="Slide Number Placeholder 5">
            <a:extLst>
              <a:ext uri="{FF2B5EF4-FFF2-40B4-BE49-F238E27FC236}">
                <a16:creationId xmlns:a16="http://schemas.microsoft.com/office/drawing/2014/main" id="{782495FF-3E8C-BF4C-BD9A-067CC11B0F49}"/>
              </a:ext>
            </a:extLst>
          </p:cNvPr>
          <p:cNvSpPr>
            <a:spLocks noGrp="1"/>
          </p:cNvSpPr>
          <p:nvPr>
            <p:ph type="sldNum" sz="quarter" idx="4"/>
          </p:nvPr>
        </p:nvSpPr>
        <p:spPr>
          <a:xfrm>
            <a:off x="4127156" y="4570142"/>
            <a:ext cx="1890000" cy="270000"/>
          </a:xfrm>
          <a:prstGeom prst="rect">
            <a:avLst/>
          </a:prstGeom>
        </p:spPr>
        <p:txBody>
          <a:bodyPr vert="horz" lIns="0" tIns="0" rIns="0" bIns="0" rtlCol="0" anchor="b" anchorCtr="0"/>
          <a:lstStyle>
            <a:lvl1pPr algn="l">
              <a:defRPr sz="900" b="0" i="0">
                <a:solidFill>
                  <a:srgbClr val="CBC9CC"/>
                </a:solidFill>
                <a:latin typeface="Public Sans" pitchFamily="2" charset="77"/>
              </a:defRPr>
            </a:lvl1pPr>
          </a:lstStyle>
          <a:p>
            <a:fld id="{EAD915C5-3F29-4A47-B4DF-A90724147DE1}" type="slidenum">
              <a:rPr lang="en-US" smtClean="0"/>
              <a:pPr/>
              <a:t>‹#›</a:t>
            </a:fld>
            <a:endParaRPr lang="en-US"/>
          </a:p>
        </p:txBody>
      </p:sp>
    </p:spTree>
    <p:extLst>
      <p:ext uri="{BB962C8B-B14F-4D97-AF65-F5344CB8AC3E}">
        <p14:creationId xmlns:p14="http://schemas.microsoft.com/office/powerpoint/2010/main" val="139002232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Lst>
  <p:txStyles>
    <p:titleStyle>
      <a:lvl1pPr algn="l" defTabSz="685800" rtl="0" eaLnBrk="1" latinLnBrk="0" hangingPunct="1">
        <a:lnSpc>
          <a:spcPct val="90000"/>
        </a:lnSpc>
        <a:spcBef>
          <a:spcPct val="0"/>
        </a:spcBef>
        <a:buNone/>
        <a:defRPr sz="4050" b="0" i="0" kern="1200">
          <a:solidFill>
            <a:srgbClr val="01033C"/>
          </a:solidFill>
          <a:latin typeface="COOPERHEWITT-SEMIBOLD" pitchFamily="2" charset="77"/>
          <a:ea typeface="COOPERHEWITT-SEMIBOLD" pitchFamily="2" charset="77"/>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rgbClr val="01033C"/>
          </a:solidFill>
          <a:latin typeface="Public Sans"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01033C"/>
          </a:solidFill>
          <a:latin typeface="Public Sans"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01033C"/>
          </a:solidFill>
          <a:latin typeface="Public Sans"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01033C"/>
          </a:solidFill>
          <a:latin typeface="Public Sans"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01033C"/>
          </a:solidFill>
          <a:latin typeface="Public Sans"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2">
          <p15:clr>
            <a:srgbClr val="F26B43"/>
          </p15:clr>
        </p15:guide>
        <p15:guide id="4" orient="horz" pos="300">
          <p15:clr>
            <a:srgbClr val="F26B43"/>
          </p15:clr>
        </p15:guide>
        <p15:guide id="5" pos="7446">
          <p15:clr>
            <a:srgbClr val="F26B43"/>
          </p15:clr>
        </p15:guide>
        <p15:guide id="6" orient="horz" pos="4065">
          <p15:clr>
            <a:srgbClr val="F26B43"/>
          </p15:clr>
        </p15:guide>
        <p15:guide id="7" pos="2003">
          <p15:clr>
            <a:srgbClr val="F26B43"/>
          </p15:clr>
        </p15:guide>
        <p15:guide id="8" pos="2661">
          <p15:clr>
            <a:srgbClr val="F26B43"/>
          </p15:clr>
        </p15:guide>
        <p15:guide id="9" orient="horz" pos="336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3">
            <a:alphaModFix amt="0"/>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199" y="514350"/>
            <a:ext cx="8229578" cy="921021"/>
          </a:xfrm>
          <a:prstGeom prst="rect">
            <a:avLst/>
          </a:prstGeom>
          <a:noFill/>
          <a:ln>
            <a:noFill/>
          </a:ln>
        </p:spPr>
        <p:txBody>
          <a:bodyPr spcFirstLastPara="1" wrap="square" lIns="91425" tIns="0" rIns="91425" bIns="0" anchor="t" anchorCtr="0">
            <a:noAutofit/>
          </a:bodyPr>
          <a:lstStyle>
            <a:lvl1pPr marR="0" lvl="0" algn="l" rtl="0">
              <a:lnSpc>
                <a:spcPct val="100000"/>
              </a:lnSpc>
              <a:spcBef>
                <a:spcPts val="0"/>
              </a:spcBef>
              <a:spcAft>
                <a:spcPts val="0"/>
              </a:spcAft>
              <a:buClr>
                <a:schemeClr val="dk1"/>
              </a:buClr>
              <a:buSzPts val="2800"/>
              <a:buFont typeface="Arial Black"/>
              <a:buNone/>
              <a:defRPr sz="28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sldNum" idx="12"/>
          </p:nvPr>
        </p:nvSpPr>
        <p:spPr>
          <a:xfrm>
            <a:off x="8545871" y="4756679"/>
            <a:ext cx="451378"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750" b="0" i="0" u="none" strike="noStrike" cap="none">
                <a:solidFill>
                  <a:srgbClr val="888888"/>
                </a:solidFill>
                <a:latin typeface="Arial"/>
                <a:ea typeface="Arial"/>
                <a:cs typeface="Arial"/>
                <a:sym typeface="Arial"/>
              </a:defRPr>
            </a:lvl1pPr>
            <a:lvl2pPr marL="0" marR="0" lvl="1" indent="0" algn="r" rtl="0">
              <a:spcBef>
                <a:spcPts val="0"/>
              </a:spcBef>
              <a:buNone/>
              <a:defRPr sz="750" b="0" i="0" u="none" strike="noStrike" cap="none">
                <a:solidFill>
                  <a:srgbClr val="888888"/>
                </a:solidFill>
                <a:latin typeface="Arial"/>
                <a:ea typeface="Arial"/>
                <a:cs typeface="Arial"/>
                <a:sym typeface="Arial"/>
              </a:defRPr>
            </a:lvl2pPr>
            <a:lvl3pPr marL="0" marR="0" lvl="2" indent="0" algn="r" rtl="0">
              <a:spcBef>
                <a:spcPts val="0"/>
              </a:spcBef>
              <a:buNone/>
              <a:defRPr sz="750" b="0" i="0" u="none" strike="noStrike" cap="none">
                <a:solidFill>
                  <a:srgbClr val="888888"/>
                </a:solidFill>
                <a:latin typeface="Arial"/>
                <a:ea typeface="Arial"/>
                <a:cs typeface="Arial"/>
                <a:sym typeface="Arial"/>
              </a:defRPr>
            </a:lvl3pPr>
            <a:lvl4pPr marL="0" marR="0" lvl="3" indent="0" algn="r" rtl="0">
              <a:spcBef>
                <a:spcPts val="0"/>
              </a:spcBef>
              <a:buNone/>
              <a:defRPr sz="750" b="0" i="0" u="none" strike="noStrike" cap="none">
                <a:solidFill>
                  <a:srgbClr val="888888"/>
                </a:solidFill>
                <a:latin typeface="Arial"/>
                <a:ea typeface="Arial"/>
                <a:cs typeface="Arial"/>
                <a:sym typeface="Arial"/>
              </a:defRPr>
            </a:lvl4pPr>
            <a:lvl5pPr marL="0" marR="0" lvl="4" indent="0" algn="r" rtl="0">
              <a:spcBef>
                <a:spcPts val="0"/>
              </a:spcBef>
              <a:buNone/>
              <a:defRPr sz="750" b="0" i="0" u="none" strike="noStrike" cap="none">
                <a:solidFill>
                  <a:srgbClr val="888888"/>
                </a:solidFill>
                <a:latin typeface="Arial"/>
                <a:ea typeface="Arial"/>
                <a:cs typeface="Arial"/>
                <a:sym typeface="Arial"/>
              </a:defRPr>
            </a:lvl5pPr>
            <a:lvl6pPr marL="0" marR="0" lvl="5" indent="0" algn="r" rtl="0">
              <a:spcBef>
                <a:spcPts val="0"/>
              </a:spcBef>
              <a:buNone/>
              <a:defRPr sz="750" b="0" i="0" u="none" strike="noStrike" cap="none">
                <a:solidFill>
                  <a:srgbClr val="888888"/>
                </a:solidFill>
                <a:latin typeface="Arial"/>
                <a:ea typeface="Arial"/>
                <a:cs typeface="Arial"/>
                <a:sym typeface="Arial"/>
              </a:defRPr>
            </a:lvl6pPr>
            <a:lvl7pPr marL="0" marR="0" lvl="6" indent="0" algn="r" rtl="0">
              <a:spcBef>
                <a:spcPts val="0"/>
              </a:spcBef>
              <a:buNone/>
              <a:defRPr sz="750" b="0" i="0" u="none" strike="noStrike" cap="none">
                <a:solidFill>
                  <a:srgbClr val="888888"/>
                </a:solidFill>
                <a:latin typeface="Arial"/>
                <a:ea typeface="Arial"/>
                <a:cs typeface="Arial"/>
                <a:sym typeface="Arial"/>
              </a:defRPr>
            </a:lvl7pPr>
            <a:lvl8pPr marL="0" marR="0" lvl="7" indent="0" algn="r" rtl="0">
              <a:spcBef>
                <a:spcPts val="0"/>
              </a:spcBef>
              <a:buNone/>
              <a:defRPr sz="750" b="0" i="0" u="none" strike="noStrike" cap="none">
                <a:solidFill>
                  <a:srgbClr val="888888"/>
                </a:solidFill>
                <a:latin typeface="Arial"/>
                <a:ea typeface="Arial"/>
                <a:cs typeface="Arial"/>
                <a:sym typeface="Arial"/>
              </a:defRPr>
            </a:lvl8pPr>
            <a:lvl9pPr marL="0" marR="0" lvl="8" indent="0" algn="r" rtl="0">
              <a:spcBef>
                <a:spcPts val="0"/>
              </a:spcBef>
              <a:buNone/>
              <a:defRPr sz="75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9038568"/>
      </p:ext>
    </p:extLst>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42.xml"/><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55.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jp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LmK3dSe5SlE" TargetMode="External"/><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image" Target="../media/image54.jp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55.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55.xml"/><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5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5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55.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3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42.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gif"/><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1B32"/>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F7EF1F4-0467-85FD-0209-87A7D3AF1D0A}"/>
              </a:ext>
            </a:extLst>
          </p:cNvPr>
          <p:cNvSpPr txBox="1"/>
          <p:nvPr/>
        </p:nvSpPr>
        <p:spPr>
          <a:xfrm>
            <a:off x="429726" y="1673460"/>
            <a:ext cx="3505581" cy="1938992"/>
          </a:xfrm>
          <a:prstGeom prst="rect">
            <a:avLst/>
          </a:prstGeom>
          <a:noFill/>
        </p:spPr>
        <p:txBody>
          <a:bodyPr wrap="square" rtlCol="0">
            <a:spAutoFit/>
          </a:bodyPr>
          <a:lstStyle/>
          <a:p>
            <a:pPr defTabSz="685835">
              <a:defRPr/>
            </a:pPr>
            <a:r>
              <a:rPr lang="en-US" sz="6000" dirty="0">
                <a:solidFill>
                  <a:prstClr val="white"/>
                </a:solidFill>
                <a:latin typeface="Bebas Neue" panose="020B0606020202050201" pitchFamily="34" charset="77"/>
              </a:rPr>
              <a:t>Marketing case studies</a:t>
            </a:r>
            <a:endParaRPr lang="en-GB" sz="6000" dirty="0">
              <a:solidFill>
                <a:prstClr val="white"/>
              </a:solidFill>
              <a:latin typeface="Bebas Neue" panose="020B0606020202050201" pitchFamily="34" charset="77"/>
            </a:endParaRPr>
          </a:p>
        </p:txBody>
      </p:sp>
      <p:pic>
        <p:nvPicPr>
          <p:cNvPr id="4" name="Picture 3" descr="A picture containing text, pool ball, clipart&#10;&#10;Description automatically generated">
            <a:extLst>
              <a:ext uri="{FF2B5EF4-FFF2-40B4-BE49-F238E27FC236}">
                <a16:creationId xmlns:a16="http://schemas.microsoft.com/office/drawing/2014/main" id="{49DF0854-0616-4018-FEE5-3036DA021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215" y="4090945"/>
            <a:ext cx="2574074" cy="693439"/>
          </a:xfrm>
          <a:prstGeom prst="rect">
            <a:avLst/>
          </a:prstGeom>
        </p:spPr>
      </p:pic>
      <p:pic>
        <p:nvPicPr>
          <p:cNvPr id="6" name="Picture 5" descr="A picture containing person, standing, arch, crowd&#10;&#10;Description automatically generated">
            <a:extLst>
              <a:ext uri="{FF2B5EF4-FFF2-40B4-BE49-F238E27FC236}">
                <a16:creationId xmlns:a16="http://schemas.microsoft.com/office/drawing/2014/main" id="{025CCD02-1038-DB82-E519-2AD0F94ED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612" y="0"/>
            <a:ext cx="4247388" cy="5143500"/>
          </a:xfrm>
          <a:prstGeom prst="rect">
            <a:avLst/>
          </a:prstGeom>
        </p:spPr>
      </p:pic>
      <p:pic>
        <p:nvPicPr>
          <p:cNvPr id="3" name="Picture 2" descr="A group of arrows pointing up&#10;&#10;Description automatically generated">
            <a:extLst>
              <a:ext uri="{FF2B5EF4-FFF2-40B4-BE49-F238E27FC236}">
                <a16:creationId xmlns:a16="http://schemas.microsoft.com/office/drawing/2014/main" id="{DDD94281-5DDC-4A60-E53A-245EC649D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46235"/>
            <a:ext cx="2270215" cy="1297265"/>
          </a:xfrm>
          <a:prstGeom prst="rect">
            <a:avLst/>
          </a:prstGeom>
        </p:spPr>
      </p:pic>
      <p:grpSp>
        <p:nvGrpSpPr>
          <p:cNvPr id="5" name="Group 4">
            <a:extLst>
              <a:ext uri="{FF2B5EF4-FFF2-40B4-BE49-F238E27FC236}">
                <a16:creationId xmlns:a16="http://schemas.microsoft.com/office/drawing/2014/main" id="{C13BE0EC-A98E-D620-17A1-A5FF07062244}"/>
              </a:ext>
            </a:extLst>
          </p:cNvPr>
          <p:cNvGrpSpPr/>
          <p:nvPr/>
        </p:nvGrpSpPr>
        <p:grpSpPr>
          <a:xfrm>
            <a:off x="238042" y="229621"/>
            <a:ext cx="3115725" cy="1199129"/>
            <a:chOff x="317389" y="306161"/>
            <a:chExt cx="4154300" cy="1598839"/>
          </a:xfrm>
        </p:grpSpPr>
        <p:pic>
          <p:nvPicPr>
            <p:cNvPr id="7" name="Picture 6" descr="A blue circle with white text&#10;&#10;Description automatically generated">
              <a:extLst>
                <a:ext uri="{FF2B5EF4-FFF2-40B4-BE49-F238E27FC236}">
                  <a16:creationId xmlns:a16="http://schemas.microsoft.com/office/drawing/2014/main" id="{44D66262-8563-6DBD-CC9B-2EA3676D37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438" y="539749"/>
              <a:ext cx="1365251" cy="1365251"/>
            </a:xfrm>
            <a:prstGeom prst="rect">
              <a:avLst/>
            </a:prstGeom>
          </p:spPr>
        </p:pic>
        <p:pic>
          <p:nvPicPr>
            <p:cNvPr id="8" name="Picture 7" descr="A yellow and black sign&#10;&#10;Description automatically generated with low confidence">
              <a:extLst>
                <a:ext uri="{FF2B5EF4-FFF2-40B4-BE49-F238E27FC236}">
                  <a16:creationId xmlns:a16="http://schemas.microsoft.com/office/drawing/2014/main" id="{1FBFD80A-46CB-1FAF-8D14-CC54D1C1F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9" y="306161"/>
              <a:ext cx="3468961" cy="932830"/>
            </a:xfrm>
            <a:prstGeom prst="rect">
              <a:avLst/>
            </a:prstGeom>
          </p:spPr>
        </p:pic>
      </p:grpSp>
      <p:sp>
        <p:nvSpPr>
          <p:cNvPr id="2" name="TextBox 1">
            <a:extLst>
              <a:ext uri="{FF2B5EF4-FFF2-40B4-BE49-F238E27FC236}">
                <a16:creationId xmlns:a16="http://schemas.microsoft.com/office/drawing/2014/main" id="{D126CE23-C9D0-417A-6999-BD44F44A4A6B}"/>
              </a:ext>
            </a:extLst>
          </p:cNvPr>
          <p:cNvSpPr txBox="1"/>
          <p:nvPr/>
        </p:nvSpPr>
        <p:spPr>
          <a:xfrm>
            <a:off x="4525729" y="273882"/>
            <a:ext cx="2227775" cy="415498"/>
          </a:xfrm>
          <a:prstGeom prst="rect">
            <a:avLst/>
          </a:prstGeom>
          <a:noFill/>
        </p:spPr>
        <p:txBody>
          <a:bodyPr wrap="square" rtlCol="0">
            <a:spAutoFit/>
          </a:bodyPr>
          <a:lstStyle/>
          <a:p>
            <a:pPr defTabSz="685835">
              <a:defRPr/>
            </a:pPr>
            <a:r>
              <a:rPr lang="en-GB" sz="2100" dirty="0">
                <a:solidFill>
                  <a:srgbClr val="FFB000"/>
                </a:solidFill>
                <a:latin typeface="Century Gothic" panose="020B0502020202020204" pitchFamily="34" charset="0"/>
              </a:rPr>
              <a:t>#helptogrow</a:t>
            </a:r>
          </a:p>
        </p:txBody>
      </p:sp>
    </p:spTree>
    <p:extLst>
      <p:ext uri="{BB962C8B-B14F-4D97-AF65-F5344CB8AC3E}">
        <p14:creationId xmlns:p14="http://schemas.microsoft.com/office/powerpoint/2010/main" val="296146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a:endParaRPr>
          </a:p>
        </p:txBody>
      </p:sp>
      <p:pic>
        <p:nvPicPr>
          <p:cNvPr id="11" name="Picture 10" descr="Hot chocolate and a roaring fire">
            <a:extLst>
              <a:ext uri="{FF2B5EF4-FFF2-40B4-BE49-F238E27FC236}">
                <a16:creationId xmlns:a16="http://schemas.microsoft.com/office/drawing/2014/main" id="{0573FA6A-4704-172E-404E-F191E50FA918}"/>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l="16916" r="23720" b="-1"/>
          <a:stretch/>
        </p:blipFill>
        <p:spPr>
          <a:xfrm>
            <a:off x="4565455" y="790"/>
            <a:ext cx="4574288" cy="5143493"/>
          </a:xfrm>
          <a:prstGeom prst="rect">
            <a:avLst/>
          </a:prstGeom>
        </p:spPr>
      </p:pic>
      <p:pic>
        <p:nvPicPr>
          <p:cNvPr id="9" name="Picture 8" descr="Burning match">
            <a:extLst>
              <a:ext uri="{FF2B5EF4-FFF2-40B4-BE49-F238E27FC236}">
                <a16:creationId xmlns:a16="http://schemas.microsoft.com/office/drawing/2014/main" id="{11D0A478-6155-8FBF-7914-CA8E77033FF2}"/>
              </a:ext>
            </a:extLst>
          </p:cNvPr>
          <p:cNvPicPr>
            <a:picLocks noChangeAspect="1"/>
          </p:cNvPicPr>
          <p:nvPr/>
        </p:nvPicPr>
        <p:blipFill rotWithShape="1">
          <a:blip r:embed="rId4">
            <a:alphaModFix amt="60000"/>
            <a:extLst>
              <a:ext uri="{28A0092B-C50C-407E-A947-70E740481C1C}">
                <a14:useLocalDpi xmlns:a14="http://schemas.microsoft.com/office/drawing/2010/main" val="0"/>
              </a:ext>
            </a:extLst>
          </a:blip>
          <a:srcRect r="41119" b="-1"/>
          <a:stretch/>
        </p:blipFill>
        <p:spPr>
          <a:xfrm>
            <a:off x="0" y="0"/>
            <a:ext cx="4571367" cy="5143493"/>
          </a:xfrm>
          <a:prstGeom prst="rect">
            <a:avLst/>
          </a:prstGeom>
        </p:spPr>
      </p:pic>
      <p:sp>
        <p:nvSpPr>
          <p:cNvPr id="2" name="Title 1">
            <a:extLst>
              <a:ext uri="{FF2B5EF4-FFF2-40B4-BE49-F238E27FC236}">
                <a16:creationId xmlns:a16="http://schemas.microsoft.com/office/drawing/2014/main" id="{8A952920-C335-FF3B-9D4F-65CDF58FCABD}"/>
              </a:ext>
            </a:extLst>
          </p:cNvPr>
          <p:cNvSpPr>
            <a:spLocks noGrp="1"/>
          </p:cNvSpPr>
          <p:nvPr>
            <p:ph type="title"/>
          </p:nvPr>
        </p:nvSpPr>
        <p:spPr>
          <a:xfrm>
            <a:off x="898636" y="1091712"/>
            <a:ext cx="7346728" cy="1661913"/>
          </a:xfrm>
        </p:spPr>
        <p:txBody>
          <a:bodyPr vert="horz" lIns="68580" tIns="34290" rIns="68580" bIns="34290" rtlCol="0" anchor="b" anchorCtr="0">
            <a:noAutofit/>
          </a:bodyPr>
          <a:lstStyle/>
          <a:p>
            <a:pPr algn="ctr"/>
            <a:r>
              <a:rPr lang="en-US" kern="1200" dirty="0">
                <a:solidFill>
                  <a:srgbClr val="FFFFFF"/>
                </a:solidFill>
                <a:latin typeface="Arial" panose="020B0604020202020204" pitchFamily="34" charset="0"/>
                <a:ea typeface="+mj-ea"/>
                <a:cs typeface="Arial" panose="020B0604020202020204" pitchFamily="34" charset="0"/>
              </a:rPr>
              <a:t>Which comes first?</a:t>
            </a:r>
            <a:br>
              <a:rPr lang="en-US" kern="1200" dirty="0">
                <a:solidFill>
                  <a:srgbClr val="FFFFFF"/>
                </a:solidFill>
                <a:latin typeface="+mj-lt"/>
                <a:ea typeface="+mj-ea"/>
                <a:cs typeface="+mj-cs"/>
              </a:rPr>
            </a:br>
            <a:br>
              <a:rPr lang="en-US" kern="1200" dirty="0">
                <a:solidFill>
                  <a:srgbClr val="FFFFFF"/>
                </a:solidFill>
                <a:latin typeface="+mj-lt"/>
                <a:ea typeface="+mj-ea"/>
                <a:cs typeface="+mj-cs"/>
              </a:rPr>
            </a:br>
            <a:endParaRPr lang="en-US" kern="1200" dirty="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94866E5C-71CE-1477-FFE0-7160048DD944}"/>
              </a:ext>
            </a:extLst>
          </p:cNvPr>
          <p:cNvSpPr>
            <a:spLocks noGrp="1"/>
          </p:cNvSpPr>
          <p:nvPr>
            <p:ph type="body" idx="1"/>
          </p:nvPr>
        </p:nvSpPr>
        <p:spPr>
          <a:xfrm>
            <a:off x="898636" y="2098187"/>
            <a:ext cx="7346728" cy="1310878"/>
          </a:xfrm>
        </p:spPr>
        <p:txBody>
          <a:bodyPr vert="horz" lIns="68580" tIns="34290" rIns="68580" bIns="34290" rtlCol="0">
            <a:normAutofit/>
          </a:bodyPr>
          <a:lstStyle/>
          <a:p>
            <a:pPr algn="ctr"/>
            <a:r>
              <a:rPr lang="en-US" sz="3600" dirty="0">
                <a:solidFill>
                  <a:srgbClr val="FFFFFF"/>
                </a:solidFill>
                <a:latin typeface="Arial" panose="020B0604020202020204" pitchFamily="34" charset="0"/>
                <a:cs typeface="Arial" panose="020B0604020202020204" pitchFamily="34" charset="0"/>
              </a:rPr>
              <a:t>Acquisition? </a:t>
            </a:r>
          </a:p>
          <a:p>
            <a:pPr algn="ctr"/>
            <a:r>
              <a:rPr lang="en-US" sz="3600" dirty="0">
                <a:solidFill>
                  <a:srgbClr val="FFFFFF"/>
                </a:solidFill>
                <a:latin typeface="Arial" panose="020B0604020202020204" pitchFamily="34" charset="0"/>
                <a:cs typeface="Arial" panose="020B0604020202020204" pitchFamily="34" charset="0"/>
              </a:rPr>
              <a:t>Retention?</a:t>
            </a:r>
          </a:p>
        </p:txBody>
      </p:sp>
    </p:spTree>
    <p:extLst>
      <p:ext uri="{BB962C8B-B14F-4D97-AF65-F5344CB8AC3E}">
        <p14:creationId xmlns:p14="http://schemas.microsoft.com/office/powerpoint/2010/main" val="3104680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E96D48-13C6-1894-6665-B23213AB5C73}"/>
              </a:ext>
            </a:extLst>
          </p:cNvPr>
          <p:cNvSpPr>
            <a:spLocks noGrp="1"/>
          </p:cNvSpPr>
          <p:nvPr>
            <p:ph type="title"/>
          </p:nvPr>
        </p:nvSpPr>
        <p:spPr>
          <a:xfrm>
            <a:off x="4090876" y="525481"/>
            <a:ext cx="4774517" cy="4092538"/>
          </a:xfrm>
        </p:spPr>
        <p:txBody>
          <a:bodyPr/>
          <a:lstStyle/>
          <a:p>
            <a:r>
              <a:rPr lang="en-GB" sz="2250" b="0" dirty="0">
                <a:latin typeface="Arial" panose="020B0604020202020204" pitchFamily="34" charset="0"/>
                <a:cs typeface="Arial" panose="020B0604020202020204" pitchFamily="34" charset="0"/>
              </a:rPr>
              <a:t>A planning process designed to assure that all brand contacts received by a customer or prospect for a product, service, or organization are relevant to that person and consistent over time.</a:t>
            </a:r>
            <a:br>
              <a:rPr lang="en-GB" sz="2250" dirty="0">
                <a:latin typeface="Arial" panose="020B0604020202020204" pitchFamily="34" charset="0"/>
                <a:cs typeface="Arial" panose="020B0604020202020204" pitchFamily="34" charset="0"/>
              </a:rPr>
            </a:br>
            <a:br>
              <a:rPr lang="en-GB" sz="2250" dirty="0">
                <a:latin typeface="Arial" panose="020B0604020202020204" pitchFamily="34" charset="0"/>
                <a:cs typeface="Arial" panose="020B0604020202020204" pitchFamily="34" charset="0"/>
              </a:rPr>
            </a:br>
            <a:r>
              <a:rPr lang="en-GB" sz="2100" dirty="0">
                <a:latin typeface="Arial" panose="020B0604020202020204" pitchFamily="34" charset="0"/>
                <a:cs typeface="Arial" panose="020B0604020202020204" pitchFamily="34" charset="0"/>
              </a:rPr>
              <a:t>American Marketing Association (AMA)</a:t>
            </a:r>
          </a:p>
        </p:txBody>
      </p:sp>
      <p:sp>
        <p:nvSpPr>
          <p:cNvPr id="7" name="Rectangle 6">
            <a:extLst>
              <a:ext uri="{FF2B5EF4-FFF2-40B4-BE49-F238E27FC236}">
                <a16:creationId xmlns:a16="http://schemas.microsoft.com/office/drawing/2014/main" id="{954D33CD-AD82-7AEC-FBDD-F4F33E668A4D}"/>
              </a:ext>
            </a:extLst>
          </p:cNvPr>
          <p:cNvSpPr/>
          <p:nvPr/>
        </p:nvSpPr>
        <p:spPr>
          <a:xfrm>
            <a:off x="0" y="0"/>
            <a:ext cx="1156291" cy="51435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500" dirty="0">
                <a:solidFill>
                  <a:prstClr val="white"/>
                </a:solidFill>
                <a:latin typeface="Arial" panose="020B0604020202020204" pitchFamily="34" charset="0"/>
                <a:cs typeface="Arial" panose="020B0604020202020204" pitchFamily="34" charset="0"/>
              </a:rPr>
              <a:t>I</a:t>
            </a:r>
          </a:p>
        </p:txBody>
      </p:sp>
      <p:sp>
        <p:nvSpPr>
          <p:cNvPr id="8" name="Rectangle 7">
            <a:extLst>
              <a:ext uri="{FF2B5EF4-FFF2-40B4-BE49-F238E27FC236}">
                <a16:creationId xmlns:a16="http://schemas.microsoft.com/office/drawing/2014/main" id="{CAD1872C-4F4A-82AD-D87B-E802AC9465C5}"/>
              </a:ext>
            </a:extLst>
          </p:cNvPr>
          <p:cNvSpPr/>
          <p:nvPr/>
        </p:nvSpPr>
        <p:spPr>
          <a:xfrm>
            <a:off x="1156291" y="0"/>
            <a:ext cx="1156291" cy="51435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500" dirty="0">
                <a:solidFill>
                  <a:prstClr val="white"/>
                </a:solidFill>
                <a:latin typeface="Arial" panose="020B0604020202020204" pitchFamily="34" charset="0"/>
                <a:cs typeface="Arial" panose="020B0604020202020204" pitchFamily="34" charset="0"/>
              </a:rPr>
              <a:t>M</a:t>
            </a:r>
          </a:p>
        </p:txBody>
      </p:sp>
      <p:sp>
        <p:nvSpPr>
          <p:cNvPr id="9" name="Rectangle 8">
            <a:extLst>
              <a:ext uri="{FF2B5EF4-FFF2-40B4-BE49-F238E27FC236}">
                <a16:creationId xmlns:a16="http://schemas.microsoft.com/office/drawing/2014/main" id="{3A6BA2C1-C0E1-928B-DF95-34490633A09C}"/>
              </a:ext>
            </a:extLst>
          </p:cNvPr>
          <p:cNvSpPr/>
          <p:nvPr/>
        </p:nvSpPr>
        <p:spPr>
          <a:xfrm>
            <a:off x="2312582" y="0"/>
            <a:ext cx="1156291" cy="51435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500" dirty="0">
                <a:solidFill>
                  <a:prstClr val="white"/>
                </a:solidFill>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2001707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1802606" y="1334691"/>
            <a:ext cx="2047875" cy="447675"/>
          </a:xfrm>
          <a:prstGeom prst="rect">
            <a:avLst/>
          </a:prstGeom>
          <a:solidFill>
            <a:srgbClr val="FFCC00"/>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1800">
              <a:solidFill>
                <a:prstClr val="black"/>
              </a:solidFill>
              <a:latin typeface="Times New Roman" panose="02020603050405020304" pitchFamily="18" charset="0"/>
            </a:endParaRPr>
          </a:p>
        </p:txBody>
      </p:sp>
      <p:sp>
        <p:nvSpPr>
          <p:cNvPr id="122883" name="Rectangle 3"/>
          <p:cNvSpPr>
            <a:spLocks noGrp="1" noChangeArrowheads="1"/>
          </p:cNvSpPr>
          <p:nvPr>
            <p:ph type="title" idx="4294967295"/>
          </p:nvPr>
        </p:nvSpPr>
        <p:spPr>
          <a:xfrm>
            <a:off x="133052" y="294682"/>
            <a:ext cx="7431881" cy="534590"/>
          </a:xfrm>
          <a:noFill/>
        </p:spPr>
        <p:txBody>
          <a:bodyPr vert="horz" lIns="67866" tIns="33338" rIns="67866" bIns="33338" rtlCol="0" anchor="t" anchorCtr="0">
            <a:noAutofit/>
          </a:bodyPr>
          <a:lstStyle/>
          <a:p>
            <a:pPr defTabSz="571500"/>
            <a:r>
              <a:rPr lang="en-GB" altLang="en-US" b="1" dirty="0">
                <a:latin typeface="Arial" panose="020B0604020202020204" pitchFamily="34" charset="0"/>
                <a:cs typeface="Arial" panose="020B0604020202020204" pitchFamily="34" charset="0"/>
              </a:rPr>
              <a:t>Developing your SMP</a:t>
            </a:r>
          </a:p>
        </p:txBody>
      </p:sp>
      <p:sp>
        <p:nvSpPr>
          <p:cNvPr id="94212" name="Rectangle 4"/>
          <p:cNvSpPr>
            <a:spLocks noChangeArrowheads="1"/>
          </p:cNvSpPr>
          <p:nvPr/>
        </p:nvSpPr>
        <p:spPr bwMode="auto">
          <a:xfrm>
            <a:off x="1844279" y="1125142"/>
            <a:ext cx="1945245"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866" tIns="33338" rIns="67866" bIns="33338">
            <a:spAutoFit/>
          </a:bodyPr>
          <a:lstStyle>
            <a:lvl1pPr defTabSz="762000" eaLnBrk="0" hangingPunct="0">
              <a:spcBef>
                <a:spcPct val="20000"/>
              </a:spcBef>
              <a:buFont typeface="Arial" pitchFamily="34" charset="0"/>
              <a:buChar char="•"/>
              <a:defRPr sz="3200">
                <a:solidFill>
                  <a:schemeClr val="tx1"/>
                </a:solidFill>
                <a:latin typeface="Calibri" pitchFamily="34" charset="0"/>
              </a:defRPr>
            </a:lvl1pPr>
            <a:lvl2pPr marL="742950" indent="-285750" defTabSz="762000" eaLnBrk="0" hangingPunct="0">
              <a:spcBef>
                <a:spcPct val="20000"/>
              </a:spcBef>
              <a:buFont typeface="Arial" pitchFamily="34" charset="0"/>
              <a:buChar char="–"/>
              <a:defRPr sz="2800">
                <a:solidFill>
                  <a:schemeClr val="tx1"/>
                </a:solidFill>
                <a:latin typeface="Calibri" pitchFamily="34" charset="0"/>
              </a:defRPr>
            </a:lvl2pPr>
            <a:lvl3pPr marL="1143000" indent="-228600" defTabSz="762000" eaLnBrk="0" hangingPunct="0">
              <a:spcBef>
                <a:spcPct val="20000"/>
              </a:spcBef>
              <a:buFont typeface="Arial" pitchFamily="34" charset="0"/>
              <a:buChar char="•"/>
              <a:defRPr sz="2400">
                <a:solidFill>
                  <a:schemeClr val="tx1"/>
                </a:solidFill>
                <a:latin typeface="Calibri" pitchFamily="34" charset="0"/>
              </a:defRPr>
            </a:lvl3pPr>
            <a:lvl4pPr marL="1600200" indent="-228600" defTabSz="762000" eaLnBrk="0" hangingPunct="0">
              <a:spcBef>
                <a:spcPct val="20000"/>
              </a:spcBef>
              <a:buFont typeface="Arial" pitchFamily="34" charset="0"/>
              <a:buChar char="–"/>
              <a:defRPr sz="2000">
                <a:solidFill>
                  <a:schemeClr val="tx1"/>
                </a:solidFill>
                <a:latin typeface="Calibri" pitchFamily="34" charset="0"/>
              </a:defRPr>
            </a:lvl4pPr>
            <a:lvl5pPr marL="2057400" indent="-228600" defTabSz="762000" eaLnBrk="0" hangingPunct="0">
              <a:spcBef>
                <a:spcPct val="20000"/>
              </a:spcBef>
              <a:buFont typeface="Arial" pitchFamily="34" charset="0"/>
              <a:buChar char="»"/>
              <a:defRPr sz="2000">
                <a:solidFill>
                  <a:schemeClr val="tx1"/>
                </a:solidFill>
                <a:latin typeface="Calibri" pitchFamily="34" charset="0"/>
              </a:defRPr>
            </a:lvl5pPr>
            <a:lvl6pPr marL="25146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571500">
              <a:spcBef>
                <a:spcPct val="0"/>
              </a:spcBef>
              <a:buNone/>
              <a:defRPr/>
            </a:pPr>
            <a:endParaRPr lang="en-GB" altLang="en-US" sz="1500" dirty="0">
              <a:solidFill>
                <a:prstClr val="black"/>
              </a:solidFill>
              <a:latin typeface="Arial" panose="020B0604020202020204" pitchFamily="34" charset="0"/>
              <a:cs typeface="Arial" panose="020B0604020202020204" pitchFamily="34" charset="0"/>
            </a:endParaRPr>
          </a:p>
          <a:p>
            <a:pPr defTabSz="571500">
              <a:spcBef>
                <a:spcPct val="0"/>
              </a:spcBef>
              <a:buNone/>
              <a:defRPr/>
            </a:pPr>
            <a:r>
              <a:rPr lang="en-GB" altLang="en-US" sz="1800" dirty="0">
                <a:solidFill>
                  <a:prstClr val="black"/>
                </a:solidFill>
                <a:latin typeface="Arial" panose="020B0604020202020204" pitchFamily="34" charset="0"/>
                <a:cs typeface="Arial" panose="020B0604020202020204" pitchFamily="34" charset="0"/>
              </a:rPr>
              <a:t>Where am I now?</a:t>
            </a:r>
          </a:p>
        </p:txBody>
      </p:sp>
      <p:sp>
        <p:nvSpPr>
          <p:cNvPr id="94213" name="Rectangle 5"/>
          <p:cNvSpPr>
            <a:spLocks noChangeArrowheads="1"/>
          </p:cNvSpPr>
          <p:nvPr/>
        </p:nvSpPr>
        <p:spPr bwMode="auto">
          <a:xfrm>
            <a:off x="5216128" y="1319212"/>
            <a:ext cx="1560524" cy="6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866" tIns="33338" rIns="67866" bIns="33338">
            <a:spAutoFit/>
          </a:bodyPr>
          <a:lstStyle>
            <a:lvl1pPr defTabSz="762000" eaLnBrk="0" hangingPunct="0">
              <a:spcBef>
                <a:spcPct val="20000"/>
              </a:spcBef>
              <a:buFont typeface="Arial" pitchFamily="34" charset="0"/>
              <a:buChar char="•"/>
              <a:defRPr sz="3200">
                <a:solidFill>
                  <a:schemeClr val="tx1"/>
                </a:solidFill>
                <a:latin typeface="Calibri" pitchFamily="34" charset="0"/>
              </a:defRPr>
            </a:lvl1pPr>
            <a:lvl2pPr marL="742950" indent="-285750" defTabSz="762000" eaLnBrk="0" hangingPunct="0">
              <a:spcBef>
                <a:spcPct val="20000"/>
              </a:spcBef>
              <a:buFont typeface="Arial" pitchFamily="34" charset="0"/>
              <a:buChar char="–"/>
              <a:defRPr sz="2800">
                <a:solidFill>
                  <a:schemeClr val="tx1"/>
                </a:solidFill>
                <a:latin typeface="Calibri" pitchFamily="34" charset="0"/>
              </a:defRPr>
            </a:lvl2pPr>
            <a:lvl3pPr marL="1143000" indent="-228600" defTabSz="762000" eaLnBrk="0" hangingPunct="0">
              <a:spcBef>
                <a:spcPct val="20000"/>
              </a:spcBef>
              <a:buFont typeface="Arial" pitchFamily="34" charset="0"/>
              <a:buChar char="•"/>
              <a:defRPr sz="2400">
                <a:solidFill>
                  <a:schemeClr val="tx1"/>
                </a:solidFill>
                <a:latin typeface="Calibri" pitchFamily="34" charset="0"/>
              </a:defRPr>
            </a:lvl3pPr>
            <a:lvl4pPr marL="1600200" indent="-228600" defTabSz="762000" eaLnBrk="0" hangingPunct="0">
              <a:spcBef>
                <a:spcPct val="20000"/>
              </a:spcBef>
              <a:buFont typeface="Arial" pitchFamily="34" charset="0"/>
              <a:buChar char="–"/>
              <a:defRPr sz="2000">
                <a:solidFill>
                  <a:schemeClr val="tx1"/>
                </a:solidFill>
                <a:latin typeface="Calibri" pitchFamily="34" charset="0"/>
              </a:defRPr>
            </a:lvl4pPr>
            <a:lvl5pPr marL="2057400" indent="-228600" defTabSz="762000" eaLnBrk="0" hangingPunct="0">
              <a:spcBef>
                <a:spcPct val="20000"/>
              </a:spcBef>
              <a:buFont typeface="Arial" pitchFamily="34" charset="0"/>
              <a:buChar char="»"/>
              <a:defRPr sz="2000">
                <a:solidFill>
                  <a:schemeClr val="tx1"/>
                </a:solidFill>
                <a:latin typeface="Calibri" pitchFamily="34" charset="0"/>
              </a:defRPr>
            </a:lvl5pPr>
            <a:lvl6pPr marL="25146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571500">
              <a:spcBef>
                <a:spcPct val="0"/>
              </a:spcBef>
              <a:buNone/>
              <a:defRPr/>
            </a:pPr>
            <a:r>
              <a:rPr lang="en-GB" altLang="en-US" sz="1800" dirty="0">
                <a:solidFill>
                  <a:prstClr val="black"/>
                </a:solidFill>
                <a:latin typeface="Arial" panose="020B0604020202020204" pitchFamily="34" charset="0"/>
                <a:cs typeface="Arial" panose="020B0604020202020204" pitchFamily="34" charset="0"/>
              </a:rPr>
              <a:t>Where do we </a:t>
            </a:r>
          </a:p>
          <a:p>
            <a:pPr defTabSz="571500">
              <a:spcBef>
                <a:spcPct val="0"/>
              </a:spcBef>
              <a:buNone/>
              <a:defRPr/>
            </a:pPr>
            <a:r>
              <a:rPr lang="en-GB" altLang="en-US" sz="1800" dirty="0">
                <a:solidFill>
                  <a:prstClr val="black"/>
                </a:solidFill>
                <a:latin typeface="Arial" panose="020B0604020202020204" pitchFamily="34" charset="0"/>
                <a:cs typeface="Arial" panose="020B0604020202020204" pitchFamily="34" charset="0"/>
              </a:rPr>
              <a:t>want to be?</a:t>
            </a:r>
          </a:p>
        </p:txBody>
      </p:sp>
      <p:sp>
        <p:nvSpPr>
          <p:cNvPr id="94214" name="Rectangle 6"/>
          <p:cNvSpPr>
            <a:spLocks noChangeArrowheads="1"/>
          </p:cNvSpPr>
          <p:nvPr/>
        </p:nvSpPr>
        <p:spPr bwMode="auto">
          <a:xfrm>
            <a:off x="5787628" y="2519363"/>
            <a:ext cx="1419460" cy="89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866" tIns="33338" rIns="67866" bIns="33338">
            <a:spAutoFit/>
          </a:bodyPr>
          <a:lstStyle>
            <a:lvl1pPr defTabSz="762000" eaLnBrk="0" hangingPunct="0">
              <a:spcBef>
                <a:spcPct val="20000"/>
              </a:spcBef>
              <a:buFont typeface="Arial" pitchFamily="34" charset="0"/>
              <a:buChar char="•"/>
              <a:defRPr sz="3200">
                <a:solidFill>
                  <a:schemeClr val="tx1"/>
                </a:solidFill>
                <a:latin typeface="Calibri" pitchFamily="34" charset="0"/>
              </a:defRPr>
            </a:lvl1pPr>
            <a:lvl2pPr marL="742950" indent="-285750" defTabSz="762000" eaLnBrk="0" hangingPunct="0">
              <a:spcBef>
                <a:spcPct val="20000"/>
              </a:spcBef>
              <a:buFont typeface="Arial" pitchFamily="34" charset="0"/>
              <a:buChar char="–"/>
              <a:defRPr sz="2800">
                <a:solidFill>
                  <a:schemeClr val="tx1"/>
                </a:solidFill>
                <a:latin typeface="Calibri" pitchFamily="34" charset="0"/>
              </a:defRPr>
            </a:lvl2pPr>
            <a:lvl3pPr marL="1143000" indent="-228600" defTabSz="762000" eaLnBrk="0" hangingPunct="0">
              <a:spcBef>
                <a:spcPct val="20000"/>
              </a:spcBef>
              <a:buFont typeface="Arial" pitchFamily="34" charset="0"/>
              <a:buChar char="•"/>
              <a:defRPr sz="2400">
                <a:solidFill>
                  <a:schemeClr val="tx1"/>
                </a:solidFill>
                <a:latin typeface="Calibri" pitchFamily="34" charset="0"/>
              </a:defRPr>
            </a:lvl3pPr>
            <a:lvl4pPr marL="1600200" indent="-228600" defTabSz="762000" eaLnBrk="0" hangingPunct="0">
              <a:spcBef>
                <a:spcPct val="20000"/>
              </a:spcBef>
              <a:buFont typeface="Arial" pitchFamily="34" charset="0"/>
              <a:buChar char="–"/>
              <a:defRPr sz="2000">
                <a:solidFill>
                  <a:schemeClr val="tx1"/>
                </a:solidFill>
                <a:latin typeface="Calibri" pitchFamily="34" charset="0"/>
              </a:defRPr>
            </a:lvl4pPr>
            <a:lvl5pPr marL="2057400" indent="-228600" defTabSz="762000" eaLnBrk="0" hangingPunct="0">
              <a:spcBef>
                <a:spcPct val="20000"/>
              </a:spcBef>
              <a:buFont typeface="Arial" pitchFamily="34" charset="0"/>
              <a:buChar char="»"/>
              <a:defRPr sz="2000">
                <a:solidFill>
                  <a:schemeClr val="tx1"/>
                </a:solidFill>
                <a:latin typeface="Calibri" pitchFamily="34" charset="0"/>
              </a:defRPr>
            </a:lvl5pPr>
            <a:lvl6pPr marL="25146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571500">
              <a:spcBef>
                <a:spcPct val="0"/>
              </a:spcBef>
              <a:buNone/>
              <a:defRPr/>
            </a:pPr>
            <a:r>
              <a:rPr lang="en-GB" altLang="en-US" sz="1800" dirty="0">
                <a:solidFill>
                  <a:prstClr val="black"/>
                </a:solidFill>
                <a:latin typeface="Arial" panose="020B0604020202020204" pitchFamily="34" charset="0"/>
                <a:cs typeface="Arial" panose="020B0604020202020204" pitchFamily="34" charset="0"/>
              </a:rPr>
              <a:t>How are we </a:t>
            </a:r>
          </a:p>
          <a:p>
            <a:pPr defTabSz="571500">
              <a:spcBef>
                <a:spcPct val="0"/>
              </a:spcBef>
              <a:buNone/>
              <a:defRPr/>
            </a:pPr>
            <a:r>
              <a:rPr lang="en-GB" altLang="en-US" sz="1800" dirty="0">
                <a:solidFill>
                  <a:prstClr val="black"/>
                </a:solidFill>
                <a:latin typeface="Arial" panose="020B0604020202020204" pitchFamily="34" charset="0"/>
                <a:cs typeface="Arial" panose="020B0604020202020204" pitchFamily="34" charset="0"/>
              </a:rPr>
              <a:t>going to get</a:t>
            </a:r>
          </a:p>
          <a:p>
            <a:pPr defTabSz="571500">
              <a:spcBef>
                <a:spcPct val="0"/>
              </a:spcBef>
              <a:buNone/>
              <a:defRPr/>
            </a:pPr>
            <a:r>
              <a:rPr lang="en-GB" altLang="en-US" sz="1800" dirty="0">
                <a:solidFill>
                  <a:prstClr val="black"/>
                </a:solidFill>
                <a:latin typeface="Arial" panose="020B0604020202020204" pitchFamily="34" charset="0"/>
                <a:cs typeface="Arial" panose="020B0604020202020204" pitchFamily="34" charset="0"/>
              </a:rPr>
              <a:t> there?</a:t>
            </a:r>
          </a:p>
        </p:txBody>
      </p:sp>
      <p:sp>
        <p:nvSpPr>
          <p:cNvPr id="94215" name="Rectangle 7"/>
          <p:cNvSpPr>
            <a:spLocks noChangeArrowheads="1"/>
          </p:cNvSpPr>
          <p:nvPr/>
        </p:nvSpPr>
        <p:spPr bwMode="auto">
          <a:xfrm>
            <a:off x="3901678" y="3662362"/>
            <a:ext cx="1727236" cy="6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866" tIns="33338" rIns="67866" bIns="33338">
            <a:spAutoFit/>
          </a:bodyPr>
          <a:lstStyle>
            <a:lvl1pPr defTabSz="762000" eaLnBrk="0" hangingPunct="0">
              <a:spcBef>
                <a:spcPct val="20000"/>
              </a:spcBef>
              <a:buFont typeface="Arial" pitchFamily="34" charset="0"/>
              <a:buChar char="•"/>
              <a:defRPr sz="3200">
                <a:solidFill>
                  <a:schemeClr val="tx1"/>
                </a:solidFill>
                <a:latin typeface="Calibri" pitchFamily="34" charset="0"/>
              </a:defRPr>
            </a:lvl1pPr>
            <a:lvl2pPr marL="742950" indent="-285750" defTabSz="762000" eaLnBrk="0" hangingPunct="0">
              <a:spcBef>
                <a:spcPct val="20000"/>
              </a:spcBef>
              <a:buFont typeface="Arial" pitchFamily="34" charset="0"/>
              <a:buChar char="–"/>
              <a:defRPr sz="2800">
                <a:solidFill>
                  <a:schemeClr val="tx1"/>
                </a:solidFill>
                <a:latin typeface="Calibri" pitchFamily="34" charset="0"/>
              </a:defRPr>
            </a:lvl2pPr>
            <a:lvl3pPr marL="1143000" indent="-228600" defTabSz="762000" eaLnBrk="0" hangingPunct="0">
              <a:spcBef>
                <a:spcPct val="20000"/>
              </a:spcBef>
              <a:buFont typeface="Arial" pitchFamily="34" charset="0"/>
              <a:buChar char="•"/>
              <a:defRPr sz="2400">
                <a:solidFill>
                  <a:schemeClr val="tx1"/>
                </a:solidFill>
                <a:latin typeface="Calibri" pitchFamily="34" charset="0"/>
              </a:defRPr>
            </a:lvl3pPr>
            <a:lvl4pPr marL="1600200" indent="-228600" defTabSz="762000" eaLnBrk="0" hangingPunct="0">
              <a:spcBef>
                <a:spcPct val="20000"/>
              </a:spcBef>
              <a:buFont typeface="Arial" pitchFamily="34" charset="0"/>
              <a:buChar char="–"/>
              <a:defRPr sz="2000">
                <a:solidFill>
                  <a:schemeClr val="tx1"/>
                </a:solidFill>
                <a:latin typeface="Calibri" pitchFamily="34" charset="0"/>
              </a:defRPr>
            </a:lvl4pPr>
            <a:lvl5pPr marL="2057400" indent="-228600" defTabSz="762000" eaLnBrk="0" hangingPunct="0">
              <a:spcBef>
                <a:spcPct val="20000"/>
              </a:spcBef>
              <a:buFont typeface="Arial" pitchFamily="34" charset="0"/>
              <a:buChar char="»"/>
              <a:defRPr sz="2000">
                <a:solidFill>
                  <a:schemeClr val="tx1"/>
                </a:solidFill>
                <a:latin typeface="Calibri" pitchFamily="34" charset="0"/>
              </a:defRPr>
            </a:lvl5pPr>
            <a:lvl6pPr marL="25146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571500">
              <a:spcBef>
                <a:spcPct val="0"/>
              </a:spcBef>
              <a:buNone/>
              <a:defRPr/>
            </a:pPr>
            <a:r>
              <a:rPr lang="en-GB" altLang="en-US" sz="1800">
                <a:solidFill>
                  <a:prstClr val="black"/>
                </a:solidFill>
                <a:latin typeface="Arial" panose="020B0604020202020204" pitchFamily="34" charset="0"/>
                <a:cs typeface="Arial" panose="020B0604020202020204" pitchFamily="34" charset="0"/>
              </a:rPr>
              <a:t>How will we get</a:t>
            </a:r>
          </a:p>
          <a:p>
            <a:pPr defTabSz="571500">
              <a:spcBef>
                <a:spcPct val="0"/>
              </a:spcBef>
              <a:buNone/>
              <a:defRPr/>
            </a:pPr>
            <a:r>
              <a:rPr lang="en-GB" altLang="en-US" sz="1800">
                <a:solidFill>
                  <a:prstClr val="black"/>
                </a:solidFill>
                <a:latin typeface="Arial" panose="020B0604020202020204" pitchFamily="34" charset="0"/>
                <a:cs typeface="Arial" panose="020B0604020202020204" pitchFamily="34" charset="0"/>
              </a:rPr>
              <a:t> there?</a:t>
            </a:r>
          </a:p>
        </p:txBody>
      </p:sp>
      <p:sp>
        <p:nvSpPr>
          <p:cNvPr id="94216" name="Rectangle 8"/>
          <p:cNvSpPr>
            <a:spLocks noChangeArrowheads="1"/>
          </p:cNvSpPr>
          <p:nvPr/>
        </p:nvSpPr>
        <p:spPr bwMode="auto">
          <a:xfrm>
            <a:off x="1787129" y="2462212"/>
            <a:ext cx="2060661" cy="6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866" tIns="33338" rIns="67866" bIns="33338">
            <a:spAutoFit/>
          </a:bodyPr>
          <a:lstStyle>
            <a:lvl1pPr defTabSz="762000" eaLnBrk="0" hangingPunct="0">
              <a:spcBef>
                <a:spcPct val="20000"/>
              </a:spcBef>
              <a:buFont typeface="Arial" pitchFamily="34" charset="0"/>
              <a:buChar char="•"/>
              <a:defRPr sz="3200">
                <a:solidFill>
                  <a:schemeClr val="tx1"/>
                </a:solidFill>
                <a:latin typeface="Calibri" pitchFamily="34" charset="0"/>
              </a:defRPr>
            </a:lvl1pPr>
            <a:lvl2pPr marL="742950" indent="-285750" defTabSz="762000" eaLnBrk="0" hangingPunct="0">
              <a:spcBef>
                <a:spcPct val="20000"/>
              </a:spcBef>
              <a:buFont typeface="Arial" pitchFamily="34" charset="0"/>
              <a:buChar char="–"/>
              <a:defRPr sz="2800">
                <a:solidFill>
                  <a:schemeClr val="tx1"/>
                </a:solidFill>
                <a:latin typeface="Calibri" pitchFamily="34" charset="0"/>
              </a:defRPr>
            </a:lvl2pPr>
            <a:lvl3pPr marL="1143000" indent="-228600" defTabSz="762000" eaLnBrk="0" hangingPunct="0">
              <a:spcBef>
                <a:spcPct val="20000"/>
              </a:spcBef>
              <a:buFont typeface="Arial" pitchFamily="34" charset="0"/>
              <a:buChar char="•"/>
              <a:defRPr sz="2400">
                <a:solidFill>
                  <a:schemeClr val="tx1"/>
                </a:solidFill>
                <a:latin typeface="Calibri" pitchFamily="34" charset="0"/>
              </a:defRPr>
            </a:lvl3pPr>
            <a:lvl4pPr marL="1600200" indent="-228600" defTabSz="762000" eaLnBrk="0" hangingPunct="0">
              <a:spcBef>
                <a:spcPct val="20000"/>
              </a:spcBef>
              <a:buFont typeface="Arial" pitchFamily="34" charset="0"/>
              <a:buChar char="–"/>
              <a:defRPr sz="2000">
                <a:solidFill>
                  <a:schemeClr val="tx1"/>
                </a:solidFill>
                <a:latin typeface="Calibri" pitchFamily="34" charset="0"/>
              </a:defRPr>
            </a:lvl4pPr>
            <a:lvl5pPr marL="2057400" indent="-228600" defTabSz="762000" eaLnBrk="0" hangingPunct="0">
              <a:spcBef>
                <a:spcPct val="20000"/>
              </a:spcBef>
              <a:buFont typeface="Arial" pitchFamily="34" charset="0"/>
              <a:buChar char="»"/>
              <a:defRPr sz="2000">
                <a:solidFill>
                  <a:schemeClr val="tx1"/>
                </a:solidFill>
                <a:latin typeface="Calibri" pitchFamily="34" charset="0"/>
              </a:defRPr>
            </a:lvl5pPr>
            <a:lvl6pPr marL="25146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571500">
              <a:spcBef>
                <a:spcPct val="0"/>
              </a:spcBef>
              <a:buNone/>
              <a:defRPr/>
            </a:pPr>
            <a:r>
              <a:rPr lang="en-GB" altLang="en-US" sz="1800" dirty="0">
                <a:solidFill>
                  <a:prstClr val="black"/>
                </a:solidFill>
                <a:latin typeface="Arial" panose="020B0604020202020204" pitchFamily="34" charset="0"/>
                <a:cs typeface="Arial" panose="020B0604020202020204" pitchFamily="34" charset="0"/>
              </a:rPr>
              <a:t>How do I know</a:t>
            </a:r>
          </a:p>
          <a:p>
            <a:pPr defTabSz="571500">
              <a:spcBef>
                <a:spcPct val="0"/>
              </a:spcBef>
              <a:buNone/>
              <a:defRPr/>
            </a:pPr>
            <a:r>
              <a:rPr lang="en-GB" altLang="en-US" sz="1800" dirty="0">
                <a:solidFill>
                  <a:prstClr val="black"/>
                </a:solidFill>
                <a:latin typeface="Arial" panose="020B0604020202020204" pitchFamily="34" charset="0"/>
                <a:cs typeface="Arial" panose="020B0604020202020204" pitchFamily="34" charset="0"/>
              </a:rPr>
              <a:t>I am getting there?</a:t>
            </a:r>
          </a:p>
        </p:txBody>
      </p:sp>
      <p:sp>
        <p:nvSpPr>
          <p:cNvPr id="122889" name="Rectangle 9"/>
          <p:cNvSpPr>
            <a:spLocks noChangeArrowheads="1"/>
          </p:cNvSpPr>
          <p:nvPr/>
        </p:nvSpPr>
        <p:spPr bwMode="auto">
          <a:xfrm>
            <a:off x="5112544" y="1329929"/>
            <a:ext cx="1714500" cy="6286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1800">
              <a:solidFill>
                <a:prstClr val="black"/>
              </a:solidFill>
              <a:latin typeface="Times New Roman" panose="02020603050405020304" pitchFamily="18" charset="0"/>
            </a:endParaRPr>
          </a:p>
        </p:txBody>
      </p:sp>
      <p:sp>
        <p:nvSpPr>
          <p:cNvPr id="122890" name="Rectangle 10"/>
          <p:cNvSpPr>
            <a:spLocks noChangeArrowheads="1"/>
          </p:cNvSpPr>
          <p:nvPr/>
        </p:nvSpPr>
        <p:spPr bwMode="auto">
          <a:xfrm>
            <a:off x="5631656" y="2477691"/>
            <a:ext cx="1533525" cy="9096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1800">
              <a:solidFill>
                <a:prstClr val="black"/>
              </a:solidFill>
              <a:latin typeface="Times New Roman" panose="02020603050405020304" pitchFamily="18" charset="0"/>
            </a:endParaRPr>
          </a:p>
        </p:txBody>
      </p:sp>
      <p:sp>
        <p:nvSpPr>
          <p:cNvPr id="122891" name="Rectangle 11"/>
          <p:cNvSpPr>
            <a:spLocks noChangeArrowheads="1"/>
          </p:cNvSpPr>
          <p:nvPr/>
        </p:nvSpPr>
        <p:spPr bwMode="auto">
          <a:xfrm>
            <a:off x="1745456" y="2477691"/>
            <a:ext cx="2105025" cy="6191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1800">
              <a:solidFill>
                <a:prstClr val="black"/>
              </a:solidFill>
              <a:latin typeface="Times New Roman" panose="02020603050405020304" pitchFamily="18" charset="0"/>
            </a:endParaRPr>
          </a:p>
        </p:txBody>
      </p:sp>
      <p:sp>
        <p:nvSpPr>
          <p:cNvPr id="122892" name="Rectangle 12"/>
          <p:cNvSpPr>
            <a:spLocks noChangeArrowheads="1"/>
          </p:cNvSpPr>
          <p:nvPr/>
        </p:nvSpPr>
        <p:spPr bwMode="auto">
          <a:xfrm>
            <a:off x="3802856" y="3620691"/>
            <a:ext cx="1876425" cy="6762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1800">
              <a:solidFill>
                <a:prstClr val="black"/>
              </a:solidFill>
              <a:latin typeface="Times New Roman" panose="02020603050405020304" pitchFamily="18" charset="0"/>
            </a:endParaRPr>
          </a:p>
        </p:txBody>
      </p:sp>
      <p:sp>
        <p:nvSpPr>
          <p:cNvPr id="122893" name="Line 13"/>
          <p:cNvSpPr>
            <a:spLocks noChangeShapeType="1"/>
          </p:cNvSpPr>
          <p:nvPr/>
        </p:nvSpPr>
        <p:spPr bwMode="auto">
          <a:xfrm>
            <a:off x="3885010" y="1558529"/>
            <a:ext cx="1198959" cy="0"/>
          </a:xfrm>
          <a:prstGeom prst="line">
            <a:avLst/>
          </a:prstGeom>
          <a:noFill/>
          <a:ln w="762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GB">
              <a:solidFill>
                <a:prstClr val="black"/>
              </a:solidFill>
              <a:latin typeface="Calibri" panose="020F0502020204030204"/>
            </a:endParaRPr>
          </a:p>
        </p:txBody>
      </p:sp>
      <p:sp>
        <p:nvSpPr>
          <p:cNvPr id="122894" name="Line 14"/>
          <p:cNvSpPr>
            <a:spLocks noChangeShapeType="1"/>
          </p:cNvSpPr>
          <p:nvPr/>
        </p:nvSpPr>
        <p:spPr bwMode="auto">
          <a:xfrm>
            <a:off x="6255544" y="2015729"/>
            <a:ext cx="0" cy="428625"/>
          </a:xfrm>
          <a:prstGeom prst="line">
            <a:avLst/>
          </a:prstGeom>
          <a:noFill/>
          <a:ln w="762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GB">
              <a:solidFill>
                <a:prstClr val="black"/>
              </a:solidFill>
              <a:latin typeface="Calibri" panose="020F0502020204030204"/>
            </a:endParaRPr>
          </a:p>
        </p:txBody>
      </p:sp>
      <p:sp>
        <p:nvSpPr>
          <p:cNvPr id="122895" name="Line 15"/>
          <p:cNvSpPr>
            <a:spLocks noChangeShapeType="1"/>
          </p:cNvSpPr>
          <p:nvPr/>
        </p:nvSpPr>
        <p:spPr bwMode="auto">
          <a:xfrm flipH="1">
            <a:off x="5713810" y="3444479"/>
            <a:ext cx="770334" cy="485775"/>
          </a:xfrm>
          <a:prstGeom prst="line">
            <a:avLst/>
          </a:prstGeom>
          <a:noFill/>
          <a:ln w="762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GB">
              <a:solidFill>
                <a:prstClr val="black"/>
              </a:solidFill>
              <a:latin typeface="Calibri" panose="020F0502020204030204"/>
            </a:endParaRPr>
          </a:p>
        </p:txBody>
      </p:sp>
      <p:sp>
        <p:nvSpPr>
          <p:cNvPr id="122896" name="Line 16"/>
          <p:cNvSpPr>
            <a:spLocks noChangeShapeType="1"/>
          </p:cNvSpPr>
          <p:nvPr/>
        </p:nvSpPr>
        <p:spPr bwMode="auto">
          <a:xfrm flipH="1" flipV="1">
            <a:off x="2684860" y="3184922"/>
            <a:ext cx="1014413" cy="898922"/>
          </a:xfrm>
          <a:prstGeom prst="line">
            <a:avLst/>
          </a:prstGeom>
          <a:noFill/>
          <a:ln w="762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GB">
              <a:solidFill>
                <a:prstClr val="black"/>
              </a:solidFill>
              <a:latin typeface="Calibri" panose="020F0502020204030204"/>
            </a:endParaRPr>
          </a:p>
        </p:txBody>
      </p:sp>
      <p:sp>
        <p:nvSpPr>
          <p:cNvPr id="122897" name="Line 17"/>
          <p:cNvSpPr>
            <a:spLocks noChangeShapeType="1"/>
          </p:cNvSpPr>
          <p:nvPr/>
        </p:nvSpPr>
        <p:spPr bwMode="auto">
          <a:xfrm flipH="1" flipV="1">
            <a:off x="2712244" y="1813323"/>
            <a:ext cx="0" cy="596503"/>
          </a:xfrm>
          <a:prstGeom prst="line">
            <a:avLst/>
          </a:prstGeom>
          <a:noFill/>
          <a:ln w="762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GB">
              <a:solidFill>
                <a:prstClr val="black"/>
              </a:solidFill>
              <a:latin typeface="Calibri" panose="020F0502020204030204"/>
            </a:endParaRPr>
          </a:p>
        </p:txBody>
      </p:sp>
      <p:sp>
        <p:nvSpPr>
          <p:cNvPr id="4" name="TextBox 3">
            <a:extLst>
              <a:ext uri="{FF2B5EF4-FFF2-40B4-BE49-F238E27FC236}">
                <a16:creationId xmlns:a16="http://schemas.microsoft.com/office/drawing/2014/main" id="{F3F05C15-A30B-9117-76FA-E5E3D50D7DE0}"/>
              </a:ext>
            </a:extLst>
          </p:cNvPr>
          <p:cNvSpPr txBox="1"/>
          <p:nvPr/>
        </p:nvSpPr>
        <p:spPr>
          <a:xfrm>
            <a:off x="6184106" y="3803273"/>
            <a:ext cx="2715345" cy="507831"/>
          </a:xfrm>
          <a:prstGeom prst="rect">
            <a:avLst/>
          </a:prstGeom>
          <a:noFill/>
        </p:spPr>
        <p:txBody>
          <a:bodyPr wrap="square">
            <a:spAutoFit/>
          </a:bodyPr>
          <a:lstStyle/>
          <a:p>
            <a:r>
              <a:rPr lang="en-GB" altLang="en-US" dirty="0">
                <a:solidFill>
                  <a:prstClr val="black"/>
                </a:solidFill>
                <a:latin typeface="Arial" panose="020B0604020202020204" pitchFamily="34" charset="0"/>
                <a:cs typeface="Arial" panose="020B0604020202020204" pitchFamily="34" charset="0"/>
              </a:rPr>
              <a:t>They will be answered in your strategies</a:t>
            </a:r>
          </a:p>
        </p:txBody>
      </p:sp>
      <p:sp>
        <p:nvSpPr>
          <p:cNvPr id="5" name="TextBox 4">
            <a:extLst>
              <a:ext uri="{FF2B5EF4-FFF2-40B4-BE49-F238E27FC236}">
                <a16:creationId xmlns:a16="http://schemas.microsoft.com/office/drawing/2014/main" id="{336E779A-B6E9-EB17-84A4-DB899A94905B}"/>
              </a:ext>
            </a:extLst>
          </p:cNvPr>
          <p:cNvSpPr txBox="1"/>
          <p:nvPr/>
        </p:nvSpPr>
        <p:spPr>
          <a:xfrm>
            <a:off x="1745456" y="1013639"/>
            <a:ext cx="4629150" cy="300082"/>
          </a:xfrm>
          <a:prstGeom prst="rect">
            <a:avLst/>
          </a:prstGeom>
          <a:noFill/>
        </p:spPr>
        <p:txBody>
          <a:bodyPr wrap="square">
            <a:spAutoFit/>
          </a:bodyPr>
          <a:lstStyle/>
          <a:p>
            <a:r>
              <a:rPr lang="en-GB" altLang="en-US" dirty="0">
                <a:solidFill>
                  <a:prstClr val="black"/>
                </a:solidFill>
                <a:latin typeface="Arial" panose="020B0604020202020204" pitchFamily="34" charset="0"/>
                <a:cs typeface="Arial" panose="020B0604020202020204" pitchFamily="34" charset="0"/>
              </a:rPr>
              <a:t>Key business problem</a:t>
            </a:r>
          </a:p>
        </p:txBody>
      </p:sp>
      <p:sp>
        <p:nvSpPr>
          <p:cNvPr id="6" name="TextBox 5">
            <a:extLst>
              <a:ext uri="{FF2B5EF4-FFF2-40B4-BE49-F238E27FC236}">
                <a16:creationId xmlns:a16="http://schemas.microsoft.com/office/drawing/2014/main" id="{F39E26FD-87F2-8222-CC94-77E671ECAF7E}"/>
              </a:ext>
            </a:extLst>
          </p:cNvPr>
          <p:cNvSpPr txBox="1"/>
          <p:nvPr/>
        </p:nvSpPr>
        <p:spPr>
          <a:xfrm>
            <a:off x="511969" y="2632892"/>
            <a:ext cx="4629150" cy="300082"/>
          </a:xfrm>
          <a:prstGeom prst="rect">
            <a:avLst/>
          </a:prstGeom>
          <a:noFill/>
        </p:spPr>
        <p:txBody>
          <a:bodyPr wrap="square">
            <a:spAutoFit/>
          </a:bodyPr>
          <a:lstStyle/>
          <a:p>
            <a:r>
              <a:rPr lang="en-GB" altLang="en-US" dirty="0">
                <a:solidFill>
                  <a:prstClr val="black"/>
                </a:solidFill>
                <a:latin typeface="Arial" panose="020B0604020202020204" pitchFamily="34" charset="0"/>
                <a:cs typeface="Arial" panose="020B0604020202020204" pitchFamily="34" charset="0"/>
              </a:rPr>
              <a:t>Measurement</a:t>
            </a:r>
          </a:p>
        </p:txBody>
      </p:sp>
      <p:sp>
        <p:nvSpPr>
          <p:cNvPr id="7" name="TextBox 6">
            <a:extLst>
              <a:ext uri="{FF2B5EF4-FFF2-40B4-BE49-F238E27FC236}">
                <a16:creationId xmlns:a16="http://schemas.microsoft.com/office/drawing/2014/main" id="{DE19A233-E3D3-143E-A3EB-7FE2A8BEAA55}"/>
              </a:ext>
            </a:extLst>
          </p:cNvPr>
          <p:cNvSpPr txBox="1"/>
          <p:nvPr/>
        </p:nvSpPr>
        <p:spPr>
          <a:xfrm>
            <a:off x="3940969" y="4364293"/>
            <a:ext cx="4629150" cy="300082"/>
          </a:xfrm>
          <a:prstGeom prst="rect">
            <a:avLst/>
          </a:prstGeom>
          <a:noFill/>
        </p:spPr>
        <p:txBody>
          <a:bodyPr wrap="square">
            <a:spAutoFit/>
          </a:bodyPr>
          <a:lstStyle/>
          <a:p>
            <a:r>
              <a:rPr lang="en-GB" altLang="en-US" dirty="0">
                <a:solidFill>
                  <a:prstClr val="black"/>
                </a:solidFill>
                <a:latin typeface="Arial" panose="020B0604020202020204" pitchFamily="34" charset="0"/>
                <a:cs typeface="Arial" panose="020B0604020202020204" pitchFamily="34" charset="0"/>
              </a:rPr>
              <a:t>Tactics</a:t>
            </a:r>
          </a:p>
        </p:txBody>
      </p:sp>
      <p:sp>
        <p:nvSpPr>
          <p:cNvPr id="8" name="TextBox 7">
            <a:extLst>
              <a:ext uri="{FF2B5EF4-FFF2-40B4-BE49-F238E27FC236}">
                <a16:creationId xmlns:a16="http://schemas.microsoft.com/office/drawing/2014/main" id="{16EDB03D-F3B9-E83C-9919-01862A755C55}"/>
              </a:ext>
            </a:extLst>
          </p:cNvPr>
          <p:cNvSpPr txBox="1"/>
          <p:nvPr/>
        </p:nvSpPr>
        <p:spPr>
          <a:xfrm>
            <a:off x="4985147" y="976066"/>
            <a:ext cx="4629150" cy="300082"/>
          </a:xfrm>
          <a:prstGeom prst="rect">
            <a:avLst/>
          </a:prstGeom>
          <a:noFill/>
        </p:spPr>
        <p:txBody>
          <a:bodyPr wrap="square">
            <a:spAutoFit/>
          </a:bodyPr>
          <a:lstStyle/>
          <a:p>
            <a:r>
              <a:rPr lang="en-GB" altLang="en-US" dirty="0">
                <a:solidFill>
                  <a:prstClr val="black"/>
                </a:solidFill>
                <a:latin typeface="Arial" panose="020B0604020202020204" pitchFamily="34" charset="0"/>
                <a:cs typeface="Arial" panose="020B0604020202020204" pitchFamily="34" charset="0"/>
              </a:rPr>
              <a:t>Objectives</a:t>
            </a:r>
          </a:p>
        </p:txBody>
      </p:sp>
    </p:spTree>
    <p:extLst>
      <p:ext uri="{BB962C8B-B14F-4D97-AF65-F5344CB8AC3E}">
        <p14:creationId xmlns:p14="http://schemas.microsoft.com/office/powerpoint/2010/main" val="428922373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788F47-5CAC-4483-9A2B-E3956596D121}"/>
              </a:ext>
            </a:extLst>
          </p:cNvPr>
          <p:cNvSpPr>
            <a:spLocks noGrp="1"/>
          </p:cNvSpPr>
          <p:nvPr>
            <p:ph type="title"/>
          </p:nvPr>
        </p:nvSpPr>
        <p:spPr>
          <a:xfrm>
            <a:off x="359569" y="357188"/>
            <a:ext cx="8505825" cy="759889"/>
          </a:xfrm>
        </p:spPr>
        <p:txBody>
          <a:bodyPr/>
          <a:lstStyle/>
          <a:p>
            <a:r>
              <a:rPr lang="en-GB" sz="4050" dirty="0">
                <a:latin typeface="Arial" panose="020B0604020202020204" pitchFamily="34" charset="0"/>
                <a:cs typeface="Arial" panose="020B0604020202020204" pitchFamily="34" charset="0"/>
              </a:rPr>
              <a:t>Final thoughts</a:t>
            </a:r>
          </a:p>
        </p:txBody>
      </p:sp>
      <p:sp>
        <p:nvSpPr>
          <p:cNvPr id="6" name="Text Placeholder 5">
            <a:extLst>
              <a:ext uri="{FF2B5EF4-FFF2-40B4-BE49-F238E27FC236}">
                <a16:creationId xmlns:a16="http://schemas.microsoft.com/office/drawing/2014/main" id="{C9721493-9864-E02D-4C06-D3E872857575}"/>
              </a:ext>
            </a:extLst>
          </p:cNvPr>
          <p:cNvSpPr>
            <a:spLocks noGrp="1"/>
          </p:cNvSpPr>
          <p:nvPr>
            <p:ph type="body" idx="1"/>
          </p:nvPr>
        </p:nvSpPr>
        <p:spPr>
          <a:xfrm>
            <a:off x="359569" y="1343246"/>
            <a:ext cx="8174045" cy="2268141"/>
          </a:xfrm>
        </p:spPr>
        <p:txBody>
          <a:bodyPr/>
          <a:lstStyle/>
          <a:p>
            <a:r>
              <a:rPr lang="en-GB" sz="1650" dirty="0">
                <a:latin typeface="Arial" panose="020B0604020202020204" pitchFamily="34" charset="0"/>
                <a:cs typeface="Arial" panose="020B0604020202020204" pitchFamily="34" charset="0"/>
              </a:rPr>
              <a:t>By retaining just 5% more customers, online companies can boost their profits by between 25 and 95%</a:t>
            </a:r>
          </a:p>
          <a:p>
            <a:endParaRPr lang="en-GB" sz="1650" dirty="0">
              <a:latin typeface="Arial" panose="020B0604020202020204" pitchFamily="34" charset="0"/>
              <a:cs typeface="Arial" panose="020B0604020202020204" pitchFamily="34" charset="0"/>
            </a:endParaRPr>
          </a:p>
          <a:p>
            <a:r>
              <a:rPr lang="en-GB" sz="1650" dirty="0">
                <a:latin typeface="Arial" panose="020B0604020202020204" pitchFamily="34" charset="0"/>
                <a:cs typeface="Arial" panose="020B0604020202020204" pitchFamily="34" charset="0"/>
              </a:rPr>
              <a:t>Provide value based on what users prefer, delight them to be relevant and rankable</a:t>
            </a:r>
          </a:p>
          <a:p>
            <a:endParaRPr lang="en-GB" sz="1650" dirty="0">
              <a:latin typeface="Arial" panose="020B0604020202020204" pitchFamily="34" charset="0"/>
              <a:cs typeface="Arial" panose="020B0604020202020204" pitchFamily="34" charset="0"/>
            </a:endParaRPr>
          </a:p>
          <a:p>
            <a:r>
              <a:rPr lang="en-GB" sz="1650" dirty="0">
                <a:latin typeface="Arial" panose="020B0604020202020204" pitchFamily="34" charset="0"/>
                <a:cs typeface="Arial" panose="020B0604020202020204" pitchFamily="34" charset="0"/>
              </a:rPr>
              <a:t>Test robustly, yet relevantly </a:t>
            </a:r>
          </a:p>
          <a:p>
            <a:endParaRPr lang="en-GB" sz="1650" dirty="0">
              <a:latin typeface="Arial" panose="020B0604020202020204" pitchFamily="34" charset="0"/>
              <a:cs typeface="Arial" panose="020B0604020202020204" pitchFamily="34" charset="0"/>
            </a:endParaRPr>
          </a:p>
          <a:p>
            <a:r>
              <a:rPr lang="en-GB" sz="1650" dirty="0">
                <a:latin typeface="Arial" panose="020B0604020202020204" pitchFamily="34" charset="0"/>
                <a:cs typeface="Arial" panose="020B0604020202020204" pitchFamily="34" charset="0"/>
              </a:rPr>
              <a:t>Embrace new technologies to become more personalised and cost effective</a:t>
            </a:r>
          </a:p>
          <a:p>
            <a:endParaRPr lang="en-GB" sz="1650" dirty="0">
              <a:latin typeface="Arial" panose="020B0604020202020204" pitchFamily="34" charset="0"/>
              <a:cs typeface="Arial" panose="020B0604020202020204" pitchFamily="34" charset="0"/>
            </a:endParaRPr>
          </a:p>
          <a:p>
            <a:endParaRPr lang="en-GB" sz="1650" dirty="0">
              <a:latin typeface="Arial" panose="020B0604020202020204" pitchFamily="34" charset="0"/>
              <a:cs typeface="Arial" panose="020B0604020202020204" pitchFamily="34" charset="0"/>
            </a:endParaRPr>
          </a:p>
          <a:p>
            <a:endParaRPr lang="en-GB" sz="16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2040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D1808-A406-D841-A73E-81174336511F}"/>
              </a:ext>
            </a:extLst>
          </p:cNvPr>
          <p:cNvSpPr>
            <a:spLocks noGrp="1"/>
          </p:cNvSpPr>
          <p:nvPr>
            <p:ph type="title"/>
          </p:nvPr>
        </p:nvSpPr>
        <p:spPr>
          <a:xfrm>
            <a:off x="359569" y="2625328"/>
            <a:ext cx="6400460" cy="2214563"/>
          </a:xfrm>
        </p:spPr>
        <p:txBody>
          <a:bodyPr/>
          <a:lstStyle/>
          <a:p>
            <a:r>
              <a:rPr lang="en-US" dirty="0">
                <a:latin typeface="Arial" panose="020B0604020202020204" pitchFamily="34" charset="0"/>
                <a:cs typeface="Arial" panose="020B0604020202020204" pitchFamily="34" charset="0"/>
              </a:rPr>
              <a:t>Thank you.</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0710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5D512-9594-3745-B1ED-07FD0618D5DB}"/>
              </a:ext>
            </a:extLst>
          </p:cNvPr>
          <p:cNvSpPr>
            <a:spLocks noGrp="1"/>
          </p:cNvSpPr>
          <p:nvPr>
            <p:ph type="title"/>
          </p:nvPr>
        </p:nvSpPr>
        <p:spPr/>
        <p:txBody>
          <a:bodyPr/>
          <a:lstStyle/>
          <a:p>
            <a:r>
              <a:rPr lang="en-US" dirty="0">
                <a:latin typeface="COOPERHEWITT-SEMIBOLD" pitchFamily="2" charset="77"/>
                <a:ea typeface="COOPERHEWITT-SEMIBOLD" pitchFamily="2" charset="77"/>
              </a:rPr>
              <a:t>References</a:t>
            </a:r>
          </a:p>
        </p:txBody>
      </p:sp>
      <p:sp>
        <p:nvSpPr>
          <p:cNvPr id="5" name="Title 1">
            <a:extLst>
              <a:ext uri="{FF2B5EF4-FFF2-40B4-BE49-F238E27FC236}">
                <a16:creationId xmlns:a16="http://schemas.microsoft.com/office/drawing/2014/main" id="{1BAABAF7-7480-A4B1-7D10-A26BB0E20B76}"/>
              </a:ext>
            </a:extLst>
          </p:cNvPr>
          <p:cNvSpPr txBox="1">
            <a:spLocks/>
          </p:cNvSpPr>
          <p:nvPr/>
        </p:nvSpPr>
        <p:spPr>
          <a:xfrm>
            <a:off x="367291" y="1271956"/>
            <a:ext cx="8498102" cy="34304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5400" b="1" i="0" kern="1200">
                <a:solidFill>
                  <a:srgbClr val="01033C"/>
                </a:solidFill>
                <a:latin typeface="Cooper Hewitt" pitchFamily="2" charset="77"/>
                <a:ea typeface="Cooper Hewitt" pitchFamily="2" charset="77"/>
                <a:cs typeface="+mj-cs"/>
              </a:defRPr>
            </a:lvl1pPr>
          </a:lstStyle>
          <a:p>
            <a:pPr defTabSz="685800"/>
            <a:endParaRPr lang="en-GB" sz="900" b="0" dirty="0">
              <a:solidFill>
                <a:srgbClr val="002060"/>
              </a:solidFill>
              <a:latin typeface="Arial" panose="020B0604020202020204" pitchFamily="34" charset="0"/>
              <a:cs typeface="Arial" panose="020B0604020202020204" pitchFamily="34" charset="0"/>
            </a:endParaRPr>
          </a:p>
          <a:p>
            <a:pPr defTabSz="685800"/>
            <a:r>
              <a:rPr lang="en-GB" sz="900" b="0" dirty="0">
                <a:solidFill>
                  <a:srgbClr val="002060"/>
                </a:solidFill>
                <a:latin typeface="Arial" panose="020B0604020202020204" pitchFamily="34" charset="0"/>
                <a:cs typeface="Arial" panose="020B0604020202020204" pitchFamily="34" charset="0"/>
              </a:rPr>
              <a:t>Chaffey, D. and Ellis-Chadwick, F. (2022) </a:t>
            </a:r>
            <a:r>
              <a:rPr lang="en-GB" sz="900" b="0" i="1" dirty="0">
                <a:solidFill>
                  <a:srgbClr val="002060"/>
                </a:solidFill>
                <a:latin typeface="Arial" panose="020B0604020202020204" pitchFamily="34" charset="0"/>
                <a:cs typeface="Arial" panose="020B0604020202020204" pitchFamily="34" charset="0"/>
              </a:rPr>
              <a:t>Digital Marketing</a:t>
            </a:r>
            <a:r>
              <a:rPr lang="en-GB" sz="900" b="0" dirty="0">
                <a:solidFill>
                  <a:srgbClr val="002060"/>
                </a:solidFill>
                <a:latin typeface="Arial" panose="020B0604020202020204" pitchFamily="34" charset="0"/>
                <a:cs typeface="Arial" panose="020B0604020202020204" pitchFamily="34" charset="0"/>
              </a:rPr>
              <a:t>, 8</a:t>
            </a:r>
            <a:r>
              <a:rPr lang="en-GB" sz="900" b="0" baseline="30000" dirty="0">
                <a:solidFill>
                  <a:srgbClr val="002060"/>
                </a:solidFill>
                <a:latin typeface="Arial" panose="020B0604020202020204" pitchFamily="34" charset="0"/>
                <a:cs typeface="Arial" panose="020B0604020202020204" pitchFamily="34" charset="0"/>
              </a:rPr>
              <a:t>th</a:t>
            </a:r>
            <a:r>
              <a:rPr lang="en-GB" sz="900" b="0" dirty="0">
                <a:solidFill>
                  <a:srgbClr val="002060"/>
                </a:solidFill>
                <a:latin typeface="Arial" panose="020B0604020202020204" pitchFamily="34" charset="0"/>
                <a:cs typeface="Arial" panose="020B0604020202020204" pitchFamily="34" charset="0"/>
              </a:rPr>
              <a:t> </a:t>
            </a:r>
            <a:r>
              <a:rPr lang="en-GB" sz="900" b="0" dirty="0" err="1">
                <a:solidFill>
                  <a:srgbClr val="002060"/>
                </a:solidFill>
                <a:latin typeface="Arial" panose="020B0604020202020204" pitchFamily="34" charset="0"/>
                <a:cs typeface="Arial" panose="020B0604020202020204" pitchFamily="34" charset="0"/>
              </a:rPr>
              <a:t>Edn</a:t>
            </a:r>
            <a:r>
              <a:rPr lang="en-GB" sz="900" b="0" dirty="0">
                <a:solidFill>
                  <a:srgbClr val="002060"/>
                </a:solidFill>
                <a:latin typeface="Arial" panose="020B0604020202020204" pitchFamily="34" charset="0"/>
                <a:cs typeface="Arial" panose="020B0604020202020204" pitchFamily="34" charset="0"/>
              </a:rPr>
              <a:t>. Pearson, Harlow</a:t>
            </a:r>
            <a:endParaRPr lang="en-GB" sz="900" b="0" i="1" dirty="0">
              <a:solidFill>
                <a:srgbClr val="002060"/>
              </a:solidFill>
              <a:latin typeface="Arial" panose="020B0604020202020204" pitchFamily="34" charset="0"/>
              <a:cs typeface="Arial" panose="020B0604020202020204" pitchFamily="34" charset="0"/>
            </a:endParaRPr>
          </a:p>
          <a:p>
            <a:pPr defTabSz="685800"/>
            <a:endParaRPr lang="en-GB" sz="900" b="0" dirty="0">
              <a:solidFill>
                <a:srgbClr val="002060"/>
              </a:solidFill>
              <a:latin typeface="Arial" panose="020B0604020202020204" pitchFamily="34" charset="0"/>
              <a:cs typeface="Arial" panose="020B0604020202020204" pitchFamily="34" charset="0"/>
            </a:endParaRPr>
          </a:p>
          <a:p>
            <a:pPr defTabSz="685800"/>
            <a:r>
              <a:rPr lang="en-GB" sz="900" b="0" dirty="0" err="1">
                <a:solidFill>
                  <a:srgbClr val="002060"/>
                </a:solidFill>
                <a:latin typeface="Arial" panose="020B0604020202020204" pitchFamily="34" charset="0"/>
                <a:cs typeface="Arial" panose="020B0604020202020204" pitchFamily="34" charset="0"/>
              </a:rPr>
              <a:t>Checa</a:t>
            </a:r>
            <a:r>
              <a:rPr lang="en-GB" sz="900" b="0" dirty="0">
                <a:solidFill>
                  <a:srgbClr val="002060"/>
                </a:solidFill>
                <a:latin typeface="Arial" panose="020B0604020202020204" pitchFamily="34" charset="0"/>
                <a:cs typeface="Arial" panose="020B0604020202020204" pitchFamily="34" charset="0"/>
              </a:rPr>
              <a:t>, A. Heller, C, Stein, E and </a:t>
            </a:r>
            <a:r>
              <a:rPr lang="en-GB" sz="900" b="0" dirty="0" err="1">
                <a:solidFill>
                  <a:srgbClr val="002060"/>
                </a:solidFill>
                <a:latin typeface="Arial" panose="020B0604020202020204" pitchFamily="34" charset="0"/>
                <a:cs typeface="Arial" panose="020B0604020202020204" pitchFamily="34" charset="0"/>
              </a:rPr>
              <a:t>Wilkie</a:t>
            </a:r>
            <a:r>
              <a:rPr lang="en-GB" sz="900" b="0" dirty="0">
                <a:solidFill>
                  <a:srgbClr val="002060"/>
                </a:solidFill>
                <a:latin typeface="Arial" panose="020B0604020202020204" pitchFamily="34" charset="0"/>
                <a:cs typeface="Arial" panose="020B0604020202020204" pitchFamily="34" charset="0"/>
              </a:rPr>
              <a:t>, J. (2023) </a:t>
            </a:r>
            <a:r>
              <a:rPr lang="en-GB" sz="900" b="0" i="1" dirty="0">
                <a:solidFill>
                  <a:srgbClr val="002060"/>
                </a:solidFill>
                <a:latin typeface="Arial" panose="020B0604020202020204" pitchFamily="34" charset="0"/>
                <a:cs typeface="Arial" panose="020B0604020202020204" pitchFamily="34" charset="0"/>
              </a:rPr>
              <a:t>Modern marketing: Six capabilities for multidisciplinary teams</a:t>
            </a:r>
            <a:r>
              <a:rPr lang="en-GB" sz="900" b="0" dirty="0">
                <a:solidFill>
                  <a:srgbClr val="002060"/>
                </a:solidFill>
                <a:latin typeface="Arial" panose="020B0604020202020204" pitchFamily="34" charset="0"/>
                <a:cs typeface="Arial" panose="020B0604020202020204" pitchFamily="34" charset="0"/>
              </a:rPr>
              <a:t>. Available at : https://www.mckinsey.com/capabilities/growth-marketing-and-sales/our-insights/modern-marketing-six-capabilities-for-multidisciplinary-teams (Accessed 17 May 2023)</a:t>
            </a:r>
          </a:p>
          <a:p>
            <a:pPr defTabSz="685800"/>
            <a:endParaRPr lang="en-GB" sz="900" b="0" dirty="0">
              <a:solidFill>
                <a:srgbClr val="002060"/>
              </a:solidFill>
              <a:latin typeface="Arial" panose="020B0604020202020204" pitchFamily="34" charset="0"/>
              <a:cs typeface="Arial" panose="020B0604020202020204" pitchFamily="34" charset="0"/>
            </a:endParaRPr>
          </a:p>
          <a:p>
            <a:pPr defTabSz="685800"/>
            <a:r>
              <a:rPr lang="en-GB" sz="900" b="0" dirty="0" err="1">
                <a:solidFill>
                  <a:srgbClr val="002060"/>
                </a:solidFill>
                <a:latin typeface="Arial" panose="020B0604020202020204" pitchFamily="34" charset="0"/>
                <a:cs typeface="Arial" panose="020B0604020202020204" pitchFamily="34" charset="0"/>
              </a:rPr>
              <a:t>Hilken</a:t>
            </a:r>
            <a:r>
              <a:rPr lang="en-GB" sz="900" b="0" dirty="0">
                <a:solidFill>
                  <a:srgbClr val="002060"/>
                </a:solidFill>
                <a:latin typeface="Arial" panose="020B0604020202020204" pitchFamily="34" charset="0"/>
                <a:cs typeface="Arial" panose="020B0604020202020204" pitchFamily="34" charset="0"/>
              </a:rPr>
              <a:t> T., de Ruyter K., </a:t>
            </a:r>
            <a:r>
              <a:rPr lang="en-GB" sz="900" b="0" dirty="0" err="1">
                <a:solidFill>
                  <a:srgbClr val="002060"/>
                </a:solidFill>
                <a:latin typeface="Arial" panose="020B0604020202020204" pitchFamily="34" charset="0"/>
                <a:cs typeface="Arial" panose="020B0604020202020204" pitchFamily="34" charset="0"/>
              </a:rPr>
              <a:t>Chylinski</a:t>
            </a:r>
            <a:r>
              <a:rPr lang="en-GB" sz="900" b="0" dirty="0">
                <a:solidFill>
                  <a:srgbClr val="002060"/>
                </a:solidFill>
                <a:latin typeface="Arial" panose="020B0604020202020204" pitchFamily="34" charset="0"/>
                <a:cs typeface="Arial" panose="020B0604020202020204" pitchFamily="34" charset="0"/>
              </a:rPr>
              <a:t> M., Mahr D., Keeling D.I. (2017) ‘Augmenting the eye of the beholder: Exploring the strategic potential of augmented reality to enhance online service experiences’, </a:t>
            </a:r>
            <a:r>
              <a:rPr lang="en-GB" sz="900" b="0" i="1" dirty="0">
                <a:solidFill>
                  <a:srgbClr val="002060"/>
                </a:solidFill>
                <a:latin typeface="Arial" panose="020B0604020202020204" pitchFamily="34" charset="0"/>
                <a:cs typeface="Arial" panose="020B0604020202020204" pitchFamily="34" charset="0"/>
              </a:rPr>
              <a:t>Journal of the Academy of Marketing Science</a:t>
            </a:r>
            <a:r>
              <a:rPr lang="en-GB" sz="900" b="0" dirty="0">
                <a:solidFill>
                  <a:srgbClr val="002060"/>
                </a:solidFill>
                <a:latin typeface="Arial" panose="020B0604020202020204" pitchFamily="34" charset="0"/>
                <a:cs typeface="Arial" panose="020B0604020202020204" pitchFamily="34" charset="0"/>
              </a:rPr>
              <a:t>,</a:t>
            </a:r>
            <a:r>
              <a:rPr lang="en-GB" sz="900" b="0" i="1" dirty="0">
                <a:solidFill>
                  <a:srgbClr val="002060"/>
                </a:solidFill>
                <a:latin typeface="Arial" panose="020B0604020202020204" pitchFamily="34" charset="0"/>
                <a:cs typeface="Arial" panose="020B0604020202020204" pitchFamily="34" charset="0"/>
              </a:rPr>
              <a:t> </a:t>
            </a:r>
            <a:r>
              <a:rPr lang="en-GB" sz="900" b="0" dirty="0">
                <a:solidFill>
                  <a:srgbClr val="002060"/>
                </a:solidFill>
                <a:latin typeface="Arial" panose="020B0604020202020204" pitchFamily="34" charset="0"/>
                <a:cs typeface="Arial" panose="020B0604020202020204" pitchFamily="34" charset="0"/>
              </a:rPr>
              <a:t>45(6), pp. 884–905</a:t>
            </a:r>
          </a:p>
          <a:p>
            <a:pPr defTabSz="685800"/>
            <a:endParaRPr lang="en-GB" sz="900" b="0" dirty="0">
              <a:solidFill>
                <a:srgbClr val="002060"/>
              </a:solidFill>
              <a:latin typeface="Arial" panose="020B0604020202020204" pitchFamily="34" charset="0"/>
              <a:cs typeface="Arial" panose="020B0604020202020204" pitchFamily="34" charset="0"/>
            </a:endParaRPr>
          </a:p>
          <a:p>
            <a:pPr defTabSz="685800"/>
            <a:r>
              <a:rPr lang="en-GB" sz="900" b="0" dirty="0">
                <a:solidFill>
                  <a:srgbClr val="002060"/>
                </a:solidFill>
                <a:latin typeface="Arial" panose="020B0604020202020204" pitchFamily="34" charset="0"/>
                <a:ea typeface="Cooper Hewitt" pitchFamily="2" charset="0"/>
                <a:cs typeface="Arial" panose="020B0604020202020204" pitchFamily="34" charset="0"/>
              </a:rPr>
              <a:t>Hoyer, W. D. </a:t>
            </a:r>
            <a:r>
              <a:rPr lang="en-GB" sz="900" b="0" dirty="0" err="1">
                <a:solidFill>
                  <a:srgbClr val="002060"/>
                </a:solidFill>
                <a:latin typeface="Arial" panose="020B0604020202020204" pitchFamily="34" charset="0"/>
                <a:ea typeface="Cooper Hewitt" pitchFamily="2" charset="0"/>
                <a:cs typeface="Arial" panose="020B0604020202020204" pitchFamily="34" charset="0"/>
              </a:rPr>
              <a:t>Kroschke</a:t>
            </a:r>
            <a:r>
              <a:rPr lang="en-GB" sz="900" b="0" dirty="0">
                <a:solidFill>
                  <a:srgbClr val="002060"/>
                </a:solidFill>
                <a:latin typeface="Arial" panose="020B0604020202020204" pitchFamily="34" charset="0"/>
                <a:ea typeface="Cooper Hewitt" pitchFamily="2" charset="0"/>
                <a:cs typeface="Arial" panose="020B0604020202020204" pitchFamily="34" charset="0"/>
              </a:rPr>
              <a:t> and Shankar, V. (2022) ‘Transforming the Customer Experience through New Technologies’, </a:t>
            </a:r>
            <a:r>
              <a:rPr lang="en-GB" sz="900" b="0" i="1" dirty="0">
                <a:solidFill>
                  <a:srgbClr val="002060"/>
                </a:solidFill>
                <a:latin typeface="Arial" panose="020B0604020202020204" pitchFamily="34" charset="0"/>
                <a:ea typeface="Cooper Hewitt" pitchFamily="2" charset="0"/>
                <a:cs typeface="Arial" panose="020B0604020202020204" pitchFamily="34" charset="0"/>
              </a:rPr>
              <a:t>American Marketing Association</a:t>
            </a:r>
            <a:r>
              <a:rPr lang="en-GB" sz="900" b="0" dirty="0">
                <a:solidFill>
                  <a:srgbClr val="002060"/>
                </a:solidFill>
                <a:latin typeface="Arial" panose="020B0604020202020204" pitchFamily="34" charset="0"/>
                <a:ea typeface="Cooper Hewitt" pitchFamily="2" charset="0"/>
                <a:cs typeface="Arial" panose="020B0604020202020204" pitchFamily="34" charset="0"/>
              </a:rPr>
              <a:t>, 51(1), pp.51-71</a:t>
            </a:r>
            <a:endParaRPr lang="en-GB" sz="900" b="0" dirty="0">
              <a:solidFill>
                <a:srgbClr val="002060"/>
              </a:solidFill>
              <a:latin typeface="Arial" panose="020B0604020202020204" pitchFamily="34" charset="0"/>
              <a:cs typeface="Arial" panose="020B0604020202020204" pitchFamily="34" charset="0"/>
            </a:endParaRPr>
          </a:p>
          <a:p>
            <a:pPr defTabSz="685800"/>
            <a:endParaRPr lang="en-GB" sz="900" b="0" dirty="0">
              <a:solidFill>
                <a:srgbClr val="002060"/>
              </a:solidFill>
              <a:latin typeface="Arial" panose="020B0604020202020204" pitchFamily="34" charset="0"/>
              <a:cs typeface="Arial" panose="020B0604020202020204" pitchFamily="34" charset="0"/>
            </a:endParaRPr>
          </a:p>
          <a:p>
            <a:pPr defTabSz="685800"/>
            <a:r>
              <a:rPr lang="en-GB" sz="900" b="0" dirty="0" err="1">
                <a:solidFill>
                  <a:srgbClr val="002060"/>
                </a:solidFill>
                <a:latin typeface="Arial" panose="020B0604020202020204" pitchFamily="34" charset="0"/>
                <a:cs typeface="Arial" panose="020B0604020202020204" pitchFamily="34" charset="0"/>
              </a:rPr>
              <a:t>Iab</a:t>
            </a:r>
            <a:r>
              <a:rPr lang="en-GB" sz="900" b="0" dirty="0">
                <a:solidFill>
                  <a:srgbClr val="002060"/>
                </a:solidFill>
                <a:latin typeface="Arial" panose="020B0604020202020204" pitchFamily="34" charset="0"/>
                <a:cs typeface="Arial" panose="020B0604020202020204" pitchFamily="34" charset="0"/>
              </a:rPr>
              <a:t> </a:t>
            </a:r>
            <a:r>
              <a:rPr lang="en-GB" sz="900" b="0" dirty="0" err="1">
                <a:solidFill>
                  <a:srgbClr val="002060"/>
                </a:solidFill>
                <a:latin typeface="Arial" panose="020B0604020202020204" pitchFamily="34" charset="0"/>
                <a:cs typeface="Arial" panose="020B0604020202020204" pitchFamily="34" charset="0"/>
              </a:rPr>
              <a:t>uk</a:t>
            </a:r>
            <a:r>
              <a:rPr lang="en-GB" sz="900" b="0" dirty="0">
                <a:solidFill>
                  <a:srgbClr val="002060"/>
                </a:solidFill>
                <a:latin typeface="Arial" panose="020B0604020202020204" pitchFamily="34" charset="0"/>
                <a:cs typeface="Arial" panose="020B0604020202020204" pitchFamily="34" charset="0"/>
              </a:rPr>
              <a:t> (2023) </a:t>
            </a:r>
            <a:r>
              <a:rPr lang="en-GB" sz="900" b="0" i="1" dirty="0">
                <a:solidFill>
                  <a:srgbClr val="002060"/>
                </a:solidFill>
                <a:latin typeface="Arial" panose="020B0604020202020204" pitchFamily="34" charset="0"/>
                <a:cs typeface="Arial" panose="020B0604020202020204" pitchFamily="34" charset="0"/>
              </a:rPr>
              <a:t>Measuring Digital Advertising in a Multi-Media Context A Guide and Toolkit</a:t>
            </a:r>
            <a:r>
              <a:rPr lang="en-GB" sz="900" b="0" dirty="0">
                <a:solidFill>
                  <a:srgbClr val="002060"/>
                </a:solidFill>
                <a:latin typeface="Arial" panose="020B0604020202020204" pitchFamily="34" charset="0"/>
                <a:cs typeface="Arial" panose="020B0604020202020204" pitchFamily="34" charset="0"/>
              </a:rPr>
              <a:t>. Available at: https://www.thedrum.com/industryinsights/2019/02/21/how-should-video-ad-effectiveness-be-measured-0 (Accessed 17 May 2023)</a:t>
            </a:r>
          </a:p>
          <a:p>
            <a:pPr defTabSz="685800"/>
            <a:endParaRPr lang="en-GB" sz="900" b="0" dirty="0">
              <a:solidFill>
                <a:srgbClr val="002060"/>
              </a:solidFill>
              <a:latin typeface="Arial" panose="020B0604020202020204" pitchFamily="34" charset="0"/>
              <a:cs typeface="Arial" panose="020B0604020202020204" pitchFamily="34" charset="0"/>
            </a:endParaRPr>
          </a:p>
          <a:p>
            <a:pPr defTabSz="685800"/>
            <a:r>
              <a:rPr lang="en-GB" sz="900" b="0" dirty="0">
                <a:solidFill>
                  <a:srgbClr val="002060"/>
                </a:solidFill>
                <a:latin typeface="Arial" panose="020B0604020202020204" pitchFamily="34" charset="0"/>
                <a:cs typeface="Arial" panose="020B0604020202020204" pitchFamily="34" charset="0"/>
              </a:rPr>
              <a:t>Landsburg, N (2023) Best Content Marketing Platforms For 2023. Available at:  https://influencermarketinghub.com/content-marketing-platforms/ (Accessed 17 May 2023)</a:t>
            </a:r>
          </a:p>
          <a:p>
            <a:pPr defTabSz="685800"/>
            <a:endParaRPr lang="en-GB" sz="900" b="0" dirty="0">
              <a:solidFill>
                <a:srgbClr val="002060"/>
              </a:solidFill>
              <a:latin typeface="Arial" panose="020B0604020202020204" pitchFamily="34" charset="0"/>
              <a:cs typeface="Arial" panose="020B0604020202020204" pitchFamily="34" charset="0"/>
            </a:endParaRPr>
          </a:p>
          <a:p>
            <a:pPr defTabSz="685800"/>
            <a:r>
              <a:rPr lang="en-GB" sz="900" b="0" dirty="0" err="1">
                <a:solidFill>
                  <a:srgbClr val="002060"/>
                </a:solidFill>
                <a:latin typeface="Arial" panose="020B0604020202020204" pitchFamily="34" charset="0"/>
                <a:cs typeface="Arial" panose="020B0604020202020204" pitchFamily="34" charset="0"/>
              </a:rPr>
              <a:t>Libai</a:t>
            </a:r>
            <a:r>
              <a:rPr lang="en-GB" sz="900" b="0" dirty="0">
                <a:solidFill>
                  <a:srgbClr val="002060"/>
                </a:solidFill>
                <a:latin typeface="Arial" panose="020B0604020202020204" pitchFamily="34" charset="0"/>
                <a:cs typeface="Arial" panose="020B0604020202020204" pitchFamily="34" charset="0"/>
              </a:rPr>
              <a:t> B., Bart Y., Gensler S., </a:t>
            </a:r>
            <a:r>
              <a:rPr lang="en-GB" sz="900" b="0" dirty="0" err="1">
                <a:solidFill>
                  <a:srgbClr val="002060"/>
                </a:solidFill>
                <a:latin typeface="Arial" panose="020B0604020202020204" pitchFamily="34" charset="0"/>
                <a:cs typeface="Arial" panose="020B0604020202020204" pitchFamily="34" charset="0"/>
              </a:rPr>
              <a:t>Hofacker</a:t>
            </a:r>
            <a:r>
              <a:rPr lang="en-GB" sz="900" b="0" dirty="0">
                <a:solidFill>
                  <a:srgbClr val="002060"/>
                </a:solidFill>
                <a:latin typeface="Arial" panose="020B0604020202020204" pitchFamily="34" charset="0"/>
                <a:cs typeface="Arial" panose="020B0604020202020204" pitchFamily="34" charset="0"/>
              </a:rPr>
              <a:t> C., Kaplan A., </a:t>
            </a:r>
            <a:r>
              <a:rPr lang="en-GB" sz="900" b="0" dirty="0" err="1">
                <a:solidFill>
                  <a:srgbClr val="002060"/>
                </a:solidFill>
                <a:latin typeface="Arial" panose="020B0604020202020204" pitchFamily="34" charset="0"/>
                <a:cs typeface="Arial" panose="020B0604020202020204" pitchFamily="34" charset="0"/>
              </a:rPr>
              <a:t>Kötterheinrich</a:t>
            </a:r>
            <a:r>
              <a:rPr lang="en-GB" sz="900" b="0" dirty="0">
                <a:solidFill>
                  <a:srgbClr val="002060"/>
                </a:solidFill>
                <a:latin typeface="Arial" panose="020B0604020202020204" pitchFamily="34" charset="0"/>
                <a:cs typeface="Arial" panose="020B0604020202020204" pitchFamily="34" charset="0"/>
              </a:rPr>
              <a:t> K. (2020) ‘Brave new world? On AI and the management of customer relationships’, </a:t>
            </a:r>
            <a:r>
              <a:rPr lang="en-GB" sz="900" b="0" i="1" dirty="0">
                <a:solidFill>
                  <a:srgbClr val="002060"/>
                </a:solidFill>
                <a:latin typeface="Arial" panose="020B0604020202020204" pitchFamily="34" charset="0"/>
                <a:cs typeface="Arial" panose="020B0604020202020204" pitchFamily="34" charset="0"/>
              </a:rPr>
              <a:t>Journal of Interactive Marketing, </a:t>
            </a:r>
            <a:r>
              <a:rPr lang="en-GB" sz="900" b="0" dirty="0">
                <a:solidFill>
                  <a:srgbClr val="002060"/>
                </a:solidFill>
                <a:latin typeface="Arial" panose="020B0604020202020204" pitchFamily="34" charset="0"/>
                <a:cs typeface="Arial" panose="020B0604020202020204" pitchFamily="34" charset="0"/>
              </a:rPr>
              <a:t>51, pp.44–56</a:t>
            </a:r>
          </a:p>
          <a:p>
            <a:pPr defTabSz="685800"/>
            <a:endParaRPr lang="en-GB" sz="900" b="0" dirty="0">
              <a:solidFill>
                <a:srgbClr val="002060"/>
              </a:solidFill>
              <a:latin typeface="Arial" panose="020B0604020202020204" pitchFamily="34" charset="0"/>
              <a:cs typeface="Arial" panose="020B0604020202020204" pitchFamily="34" charset="0"/>
            </a:endParaRPr>
          </a:p>
          <a:p>
            <a:pPr defTabSz="685800"/>
            <a:r>
              <a:rPr lang="en-GB" sz="900" b="0" dirty="0" err="1">
                <a:solidFill>
                  <a:srgbClr val="002060"/>
                </a:solidFill>
                <a:latin typeface="Arial" panose="020B0604020202020204" pitchFamily="34" charset="0"/>
                <a:cs typeface="Arial" panose="020B0604020202020204" pitchFamily="34" charset="0"/>
              </a:rPr>
              <a:t>Neher</a:t>
            </a:r>
            <a:r>
              <a:rPr lang="en-GB" sz="900" b="0" dirty="0">
                <a:solidFill>
                  <a:srgbClr val="002060"/>
                </a:solidFill>
                <a:latin typeface="Arial" panose="020B0604020202020204" pitchFamily="34" charset="0"/>
                <a:cs typeface="Arial" panose="020B0604020202020204" pitchFamily="34" charset="0"/>
              </a:rPr>
              <a:t>, K (2022) </a:t>
            </a:r>
            <a:r>
              <a:rPr lang="en-GB" sz="900" b="0" i="1" dirty="0">
                <a:solidFill>
                  <a:srgbClr val="002060"/>
                </a:solidFill>
                <a:latin typeface="Arial" panose="020B0604020202020204" pitchFamily="34" charset="0"/>
                <a:cs typeface="Arial" panose="020B0604020202020204" pitchFamily="34" charset="0"/>
              </a:rPr>
              <a:t>Digital Marketing Trends To Take Advantage of Now</a:t>
            </a:r>
            <a:r>
              <a:rPr lang="en-GB" sz="900" b="0" dirty="0">
                <a:solidFill>
                  <a:srgbClr val="002060"/>
                </a:solidFill>
                <a:latin typeface="Arial" panose="020B0604020202020204" pitchFamily="34" charset="0"/>
                <a:cs typeface="Arial" panose="020B0604020202020204" pitchFamily="34" charset="0"/>
              </a:rPr>
              <a:t>. Available at : https://www.forbes.com/sites/forbescoachescouncil/2022/11/15/2023-digital-marketing-trends-to-take-advantage-of-now/?sh=73a16b8661f4 (Accessed 17 May 2023)</a:t>
            </a:r>
          </a:p>
          <a:p>
            <a:pPr defTabSz="685800"/>
            <a:endParaRPr lang="en-GB" sz="900" b="0" dirty="0">
              <a:solidFill>
                <a:srgbClr val="002060"/>
              </a:solidFill>
              <a:latin typeface="Arial" panose="020B0604020202020204" pitchFamily="34" charset="0"/>
              <a:cs typeface="Arial" panose="020B0604020202020204" pitchFamily="34" charset="0"/>
            </a:endParaRPr>
          </a:p>
          <a:p>
            <a:pPr defTabSz="685800"/>
            <a:endParaRPr lang="en-GB" sz="900" b="0" dirty="0">
              <a:solidFill>
                <a:srgbClr val="002060"/>
              </a:solidFill>
              <a:latin typeface="Arial" panose="020B0604020202020204" pitchFamily="34" charset="0"/>
              <a:cs typeface="Arial" panose="020B0604020202020204" pitchFamily="34" charset="0"/>
            </a:endParaRPr>
          </a:p>
          <a:p>
            <a:pPr defTabSz="685800"/>
            <a:endParaRPr lang="en-GB" sz="900" b="0" dirty="0">
              <a:solidFill>
                <a:srgbClr val="002060"/>
              </a:solidFill>
              <a:latin typeface="Arial" panose="020B0604020202020204" pitchFamily="34" charset="0"/>
              <a:ea typeface="Cooper Hewitt Semibold" pitchFamily="2" charset="0"/>
              <a:cs typeface="Arial" panose="020B0604020202020204" pitchFamily="34" charset="0"/>
            </a:endParaRPr>
          </a:p>
          <a:p>
            <a:pPr defTabSz="685800"/>
            <a:endParaRPr lang="en-US" sz="900" dirty="0">
              <a:solidFill>
                <a:srgbClr val="002060"/>
              </a:solidFill>
              <a:latin typeface="Arial" panose="020B0604020202020204" pitchFamily="34" charset="0"/>
              <a:ea typeface="Cooper Hewitt Semibold" pitchFamily="2" charset="0"/>
              <a:cs typeface="Arial" panose="020B0604020202020204" pitchFamily="34" charset="0"/>
            </a:endParaRPr>
          </a:p>
        </p:txBody>
      </p:sp>
    </p:spTree>
    <p:extLst>
      <p:ext uri="{BB962C8B-B14F-4D97-AF65-F5344CB8AC3E}">
        <p14:creationId xmlns:p14="http://schemas.microsoft.com/office/powerpoint/2010/main" val="3192871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3"/>
          <p:cNvSpPr txBox="1">
            <a:spLocks noGrp="1"/>
          </p:cNvSpPr>
          <p:nvPr>
            <p:ph type="body" idx="1"/>
          </p:nvPr>
        </p:nvSpPr>
        <p:spPr>
          <a:xfrm>
            <a:off x="1426219" y="1475194"/>
            <a:ext cx="6363675" cy="891450"/>
          </a:xfrm>
          <a:prstGeom prst="rect">
            <a:avLst/>
          </a:prstGeom>
          <a:noFill/>
          <a:ln>
            <a:noFill/>
          </a:ln>
        </p:spPr>
        <p:txBody>
          <a:bodyPr spcFirstLastPara="1" wrap="square" lIns="68569" tIns="34275" rIns="68569" bIns="34275" anchor="t" anchorCtr="0">
            <a:noAutofit/>
          </a:bodyPr>
          <a:lstStyle/>
          <a:p>
            <a:pPr marL="0" indent="0">
              <a:buNone/>
            </a:pPr>
            <a:r>
              <a:rPr lang="en-US" sz="3300"/>
              <a:t>Rank On Page #1 of Google: A 5-Step Process</a:t>
            </a:r>
            <a:endParaRPr sz="3525" i="1">
              <a:solidFill>
                <a:schemeClr val="dk1"/>
              </a:solidFill>
            </a:endParaRPr>
          </a:p>
          <a:p>
            <a:pPr marL="0" lvl="1" indent="-76200"/>
            <a:br>
              <a:rPr lang="en-US" sz="1350">
                <a:latin typeface="Rubik"/>
                <a:ea typeface="Rubik"/>
                <a:cs typeface="Rubik"/>
                <a:sym typeface="Rubik"/>
              </a:rPr>
            </a:br>
            <a:r>
              <a:rPr lang="en-US" sz="1350">
                <a:latin typeface="Rubik"/>
                <a:ea typeface="Rubik"/>
                <a:cs typeface="Rubik"/>
                <a:sym typeface="Rubik"/>
              </a:rPr>
              <a:t>   Presented By:</a:t>
            </a:r>
            <a:br>
              <a:rPr lang="en-US" sz="1125"/>
            </a:br>
            <a:br>
              <a:rPr lang="en-US" sz="1125"/>
            </a:br>
            <a:r>
              <a:rPr lang="en-US" sz="1125"/>
              <a:t>   </a:t>
            </a:r>
            <a:r>
              <a:rPr lang="en-US" sz="1725" b="0">
                <a:latin typeface="Arial Black"/>
                <a:ea typeface="Arial Black"/>
                <a:cs typeface="Arial Black"/>
                <a:sym typeface="Arial Black"/>
              </a:rPr>
              <a:t>MEDHA DIXIT, Founder, Digital Chakra</a:t>
            </a:r>
            <a:endParaRPr sz="1725" b="0">
              <a:latin typeface="Arial Black"/>
              <a:ea typeface="Arial Black"/>
              <a:cs typeface="Arial Black"/>
              <a:sym typeface="Arial Black"/>
            </a:endParaRPr>
          </a:p>
          <a:p>
            <a:pPr marL="0" lvl="1" indent="-109538">
              <a:buSzPts val="2300"/>
              <a:buFont typeface="Arial Black"/>
              <a:buChar char="​"/>
            </a:pPr>
            <a:endParaRPr sz="1725">
              <a:latin typeface="Arial Black"/>
              <a:ea typeface="Arial Black"/>
              <a:cs typeface="Arial Black"/>
              <a:sym typeface="Arial Black"/>
            </a:endParaRPr>
          </a:p>
          <a:p>
            <a:pPr marL="0" lvl="1" indent="-109538">
              <a:buSzPts val="2300"/>
              <a:buFont typeface="Arial Black"/>
              <a:buChar char="​"/>
            </a:pPr>
            <a:endParaRPr sz="1725">
              <a:latin typeface="Arial Black"/>
              <a:ea typeface="Arial Black"/>
              <a:cs typeface="Arial Black"/>
              <a:sym typeface="Arial Black"/>
            </a:endParaRPr>
          </a:p>
        </p:txBody>
      </p:sp>
      <p:sp>
        <p:nvSpPr>
          <p:cNvPr id="68" name="Google Shape;68;p13"/>
          <p:cNvSpPr/>
          <p:nvPr/>
        </p:nvSpPr>
        <p:spPr>
          <a:xfrm>
            <a:off x="1617893" y="3236194"/>
            <a:ext cx="5366025" cy="61425"/>
          </a:xfrm>
          <a:prstGeom prst="rect">
            <a:avLst/>
          </a:prstGeom>
          <a:solidFill>
            <a:schemeClr val="dk1"/>
          </a:solidFill>
          <a:ln>
            <a:noFill/>
          </a:ln>
        </p:spPr>
        <p:txBody>
          <a:bodyPr spcFirstLastPara="1" wrap="square" lIns="68569" tIns="34275" rIns="68569" bIns="34275" anchor="ctr" anchorCtr="0">
            <a:noAutofit/>
          </a:bodyPr>
          <a:lstStyle/>
          <a:p>
            <a:pPr algn="ctr">
              <a:buClr>
                <a:srgbClr val="000000"/>
              </a:buClr>
            </a:pPr>
            <a:endParaRPr kern="0">
              <a:solidFill>
                <a:srgbClr val="FFFFFF"/>
              </a:solidFill>
              <a:latin typeface="Arial"/>
              <a:ea typeface="Arial"/>
              <a:cs typeface="Arial"/>
              <a:sym typeface="Arial"/>
            </a:endParaRPr>
          </a:p>
        </p:txBody>
      </p:sp>
      <p:pic>
        <p:nvPicPr>
          <p:cNvPr id="69" name="Google Shape;69;p13"/>
          <p:cNvPicPr preferRelativeResize="0"/>
          <p:nvPr/>
        </p:nvPicPr>
        <p:blipFill>
          <a:blip r:embed="rId3">
            <a:alphaModFix/>
          </a:blip>
          <a:stretch>
            <a:fillRect/>
          </a:stretch>
        </p:blipFill>
        <p:spPr>
          <a:xfrm>
            <a:off x="1464975" y="56888"/>
            <a:ext cx="1496288" cy="1152150"/>
          </a:xfrm>
          <a:prstGeom prst="rect">
            <a:avLst/>
          </a:prstGeom>
          <a:noFill/>
          <a:ln>
            <a:noFill/>
          </a:ln>
        </p:spPr>
      </p:pic>
      <p:sp>
        <p:nvSpPr>
          <p:cNvPr id="70" name="Google Shape;70;p13"/>
          <p:cNvSpPr txBox="1"/>
          <p:nvPr/>
        </p:nvSpPr>
        <p:spPr>
          <a:xfrm>
            <a:off x="1580269" y="4460044"/>
            <a:ext cx="2584800" cy="659133"/>
          </a:xfrm>
          <a:prstGeom prst="rect">
            <a:avLst/>
          </a:prstGeom>
          <a:noFill/>
          <a:ln>
            <a:noFill/>
          </a:ln>
        </p:spPr>
        <p:txBody>
          <a:bodyPr spcFirstLastPara="1" wrap="square" lIns="68569" tIns="68569" rIns="68569" bIns="68569" anchor="t" anchorCtr="0">
            <a:spAutoFit/>
          </a:bodyPr>
          <a:lstStyle/>
          <a:p>
            <a:pPr marL="0" lvl="1" indent="-114300">
              <a:spcBef>
                <a:spcPts val="1875"/>
              </a:spcBef>
              <a:buClr>
                <a:srgbClr val="000000"/>
              </a:buClr>
              <a:buSzPts val="2400"/>
              <a:buFont typeface="Arial Black"/>
              <a:buChar char="​"/>
            </a:pPr>
            <a:r>
              <a:rPr lang="en-US" sz="1800" b="1" kern="0">
                <a:solidFill>
                  <a:srgbClr val="000000"/>
                </a:solidFill>
                <a:latin typeface="Arial Black"/>
                <a:ea typeface="Arial Black"/>
                <a:cs typeface="Arial Black"/>
                <a:sym typeface="Arial Black"/>
              </a:rPr>
              <a:t>23.11.2023</a:t>
            </a:r>
            <a:endParaRPr sz="1050" kern="0">
              <a:solidFill>
                <a:srgbClr val="000000"/>
              </a:solidFill>
              <a:latin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4"/>
          <p:cNvSpPr txBox="1">
            <a:spLocks noGrp="1"/>
          </p:cNvSpPr>
          <p:nvPr>
            <p:ph type="body" idx="1"/>
          </p:nvPr>
        </p:nvSpPr>
        <p:spPr>
          <a:xfrm>
            <a:off x="1458356" y="207569"/>
            <a:ext cx="6164775" cy="533925"/>
          </a:xfrm>
          <a:prstGeom prst="rect">
            <a:avLst/>
          </a:prstGeom>
        </p:spPr>
        <p:txBody>
          <a:bodyPr spcFirstLastPara="1" wrap="square" lIns="68569" tIns="34275" rIns="68569" bIns="34275" anchor="t" anchorCtr="0">
            <a:noAutofit/>
          </a:bodyPr>
          <a:lstStyle/>
          <a:p>
            <a:pPr marL="0" indent="0">
              <a:spcAft>
                <a:spcPts val="3000"/>
              </a:spcAft>
              <a:buNone/>
            </a:pPr>
            <a:r>
              <a:rPr lang="en-US">
                <a:solidFill>
                  <a:srgbClr val="FDFDFD"/>
                </a:solidFill>
              </a:rPr>
              <a:t>Presentation Outline</a:t>
            </a:r>
            <a:endParaRPr>
              <a:solidFill>
                <a:srgbClr val="FDFDFD"/>
              </a:solidFill>
            </a:endParaRPr>
          </a:p>
        </p:txBody>
      </p:sp>
      <p:sp>
        <p:nvSpPr>
          <p:cNvPr id="77" name="Google Shape;77;p14"/>
          <p:cNvSpPr txBox="1"/>
          <p:nvPr/>
        </p:nvSpPr>
        <p:spPr>
          <a:xfrm>
            <a:off x="4604456" y="1187325"/>
            <a:ext cx="3093300" cy="1154140"/>
          </a:xfrm>
          <a:prstGeom prst="rect">
            <a:avLst/>
          </a:prstGeom>
          <a:noFill/>
          <a:ln>
            <a:noFill/>
          </a:ln>
        </p:spPr>
        <p:txBody>
          <a:bodyPr spcFirstLastPara="1" wrap="square" lIns="68569" tIns="68569" rIns="68569" bIns="68569" anchor="t" anchorCtr="0">
            <a:spAutoFit/>
          </a:bodyPr>
          <a:lstStyle/>
          <a:p>
            <a:pPr marL="342900" indent="-276225">
              <a:buClr>
                <a:srgbClr val="000000"/>
              </a:buClr>
              <a:buSzPts val="2200"/>
              <a:buFont typeface="Avenir"/>
              <a:buChar char="➢"/>
            </a:pPr>
            <a:r>
              <a:rPr lang="en-US" sz="1650" kern="0">
                <a:solidFill>
                  <a:srgbClr val="000000"/>
                </a:solidFill>
                <a:latin typeface="Avenir"/>
                <a:ea typeface="Avenir"/>
                <a:cs typeface="Avenir"/>
                <a:sym typeface="Avenir"/>
              </a:rPr>
              <a:t>SEO Explained</a:t>
            </a:r>
            <a:endParaRPr sz="1650" kern="0">
              <a:solidFill>
                <a:srgbClr val="000000"/>
              </a:solidFill>
              <a:latin typeface="Avenir"/>
              <a:ea typeface="Avenir"/>
              <a:cs typeface="Avenir"/>
              <a:sym typeface="Avenir"/>
            </a:endParaRPr>
          </a:p>
          <a:p>
            <a:pPr marL="342900" indent="-276225">
              <a:buClr>
                <a:srgbClr val="000000"/>
              </a:buClr>
              <a:buSzPts val="2200"/>
              <a:buFont typeface="Avenir"/>
              <a:buChar char="➢"/>
            </a:pPr>
            <a:r>
              <a:rPr lang="en-US" sz="1650" kern="0">
                <a:solidFill>
                  <a:srgbClr val="000000"/>
                </a:solidFill>
                <a:latin typeface="Avenir"/>
                <a:ea typeface="Avenir"/>
                <a:cs typeface="Avenir"/>
                <a:sym typeface="Avenir"/>
              </a:rPr>
              <a:t>5 Step SEO Process</a:t>
            </a:r>
            <a:endParaRPr sz="1650" kern="0">
              <a:solidFill>
                <a:srgbClr val="000000"/>
              </a:solidFill>
              <a:latin typeface="Avenir"/>
              <a:ea typeface="Avenir"/>
              <a:cs typeface="Avenir"/>
              <a:sym typeface="Avenir"/>
            </a:endParaRPr>
          </a:p>
          <a:p>
            <a:pPr marL="342900" indent="-276225">
              <a:buClr>
                <a:srgbClr val="000000"/>
              </a:buClr>
              <a:buSzPts val="2200"/>
              <a:buFont typeface="Avenir"/>
              <a:buChar char="➢"/>
            </a:pPr>
            <a:r>
              <a:rPr lang="en-US" sz="1650" kern="0">
                <a:solidFill>
                  <a:srgbClr val="000000"/>
                </a:solidFill>
                <a:latin typeface="Avenir"/>
                <a:ea typeface="Avenir"/>
                <a:cs typeface="Avenir"/>
                <a:sym typeface="Avenir"/>
              </a:rPr>
              <a:t>SEO Case Study</a:t>
            </a:r>
            <a:endParaRPr sz="1650" kern="0">
              <a:solidFill>
                <a:srgbClr val="000000"/>
              </a:solidFill>
              <a:latin typeface="Avenir"/>
              <a:ea typeface="Avenir"/>
              <a:cs typeface="Avenir"/>
              <a:sym typeface="Avenir"/>
            </a:endParaRPr>
          </a:p>
          <a:p>
            <a:pPr marL="342900" indent="-276225">
              <a:buClr>
                <a:srgbClr val="000000"/>
              </a:buClr>
              <a:buSzPts val="2200"/>
              <a:buFont typeface="Avenir"/>
              <a:buChar char="➢"/>
            </a:pPr>
            <a:r>
              <a:rPr lang="en-US" sz="1650" kern="0">
                <a:solidFill>
                  <a:srgbClr val="000000"/>
                </a:solidFill>
                <a:latin typeface="Avenir"/>
                <a:ea typeface="Avenir"/>
                <a:cs typeface="Avenir"/>
                <a:sym typeface="Avenir"/>
              </a:rPr>
              <a:t>Free Giveaways</a:t>
            </a:r>
            <a:endParaRPr sz="1650" kern="0">
              <a:solidFill>
                <a:srgbClr val="000000"/>
              </a:solidFill>
              <a:latin typeface="Avenir"/>
              <a:ea typeface="Avenir"/>
              <a:cs typeface="Avenir"/>
              <a:sym typeface="Avenir"/>
            </a:endParaRPr>
          </a:p>
        </p:txBody>
      </p:sp>
      <p:cxnSp>
        <p:nvCxnSpPr>
          <p:cNvPr id="78" name="Google Shape;78;p14"/>
          <p:cNvCxnSpPr/>
          <p:nvPr/>
        </p:nvCxnSpPr>
        <p:spPr>
          <a:xfrm>
            <a:off x="4327519" y="1318369"/>
            <a:ext cx="18675" cy="1996200"/>
          </a:xfrm>
          <a:prstGeom prst="straightConnector1">
            <a:avLst/>
          </a:prstGeom>
          <a:noFill/>
          <a:ln w="76200" cap="flat" cmpd="sng">
            <a:solidFill>
              <a:srgbClr val="0099A8"/>
            </a:solidFill>
            <a:prstDash val="solid"/>
            <a:round/>
            <a:headEnd type="none"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5"/>
          <p:cNvPicPr preferRelativeResize="0"/>
          <p:nvPr/>
        </p:nvPicPr>
        <p:blipFill>
          <a:blip r:embed="rId3">
            <a:alphaModFix/>
          </a:blip>
          <a:stretch>
            <a:fillRect/>
          </a:stretch>
        </p:blipFill>
        <p:spPr>
          <a:xfrm>
            <a:off x="1179976" y="2866913"/>
            <a:ext cx="2820524" cy="351975"/>
          </a:xfrm>
          <a:prstGeom prst="rect">
            <a:avLst/>
          </a:prstGeom>
          <a:noFill/>
          <a:ln>
            <a:noFill/>
          </a:ln>
        </p:spPr>
      </p:pic>
      <p:sp>
        <p:nvSpPr>
          <p:cNvPr id="88" name="Google Shape;88;p15"/>
          <p:cNvSpPr txBox="1">
            <a:spLocks noGrp="1"/>
          </p:cNvSpPr>
          <p:nvPr>
            <p:ph type="body" idx="1"/>
          </p:nvPr>
        </p:nvSpPr>
        <p:spPr>
          <a:xfrm>
            <a:off x="1458356" y="150419"/>
            <a:ext cx="6164775" cy="533925"/>
          </a:xfrm>
          <a:prstGeom prst="rect">
            <a:avLst/>
          </a:prstGeom>
          <a:noFill/>
          <a:ln>
            <a:noFill/>
          </a:ln>
        </p:spPr>
        <p:txBody>
          <a:bodyPr spcFirstLastPara="1" wrap="square" lIns="68569" tIns="34275" rIns="68569" bIns="34275" anchor="t" anchorCtr="0">
            <a:noAutofit/>
          </a:bodyPr>
          <a:lstStyle/>
          <a:p>
            <a:pPr marL="0" indent="-152400">
              <a:buClr>
                <a:schemeClr val="lt1"/>
              </a:buClr>
              <a:buSzPts val="3200"/>
            </a:pPr>
            <a:r>
              <a:rPr lang="en-US" sz="2400">
                <a:solidFill>
                  <a:schemeClr val="lt1"/>
                </a:solidFill>
              </a:rPr>
              <a:t>About Me</a:t>
            </a:r>
            <a:endParaRPr sz="2400">
              <a:solidFill>
                <a:schemeClr val="lt1"/>
              </a:solidFill>
            </a:endParaRPr>
          </a:p>
        </p:txBody>
      </p:sp>
      <p:sp>
        <p:nvSpPr>
          <p:cNvPr id="89" name="Google Shape;89;p15"/>
          <p:cNvSpPr txBox="1"/>
          <p:nvPr/>
        </p:nvSpPr>
        <p:spPr>
          <a:xfrm>
            <a:off x="3866681" y="1049176"/>
            <a:ext cx="3862575" cy="2070929"/>
          </a:xfrm>
          <a:prstGeom prst="rect">
            <a:avLst/>
          </a:prstGeom>
          <a:noFill/>
          <a:ln>
            <a:noFill/>
          </a:ln>
        </p:spPr>
        <p:txBody>
          <a:bodyPr spcFirstLastPara="1" wrap="square" lIns="68569" tIns="68569" rIns="68569" bIns="68569" anchor="t" anchorCtr="0">
            <a:spAutoFit/>
          </a:bodyPr>
          <a:lstStyle/>
          <a:p>
            <a:pPr>
              <a:lnSpc>
                <a:spcPct val="115000"/>
              </a:lnSpc>
              <a:spcBef>
                <a:spcPts val="225"/>
              </a:spcBef>
              <a:buClr>
                <a:srgbClr val="000000"/>
              </a:buClr>
            </a:pPr>
            <a:r>
              <a:rPr lang="en-US" sz="1125" kern="0">
                <a:solidFill>
                  <a:srgbClr val="000000"/>
                </a:solidFill>
                <a:latin typeface="Avenir"/>
                <a:ea typeface="Avenir"/>
                <a:cs typeface="Avenir"/>
                <a:sym typeface="Avenir"/>
              </a:rPr>
              <a:t>Founder and Senior SEO Strategist at Digital Chakra. </a:t>
            </a:r>
            <a:br>
              <a:rPr lang="en-US" sz="1125" kern="0">
                <a:solidFill>
                  <a:srgbClr val="000000"/>
                </a:solidFill>
                <a:latin typeface="Avenir"/>
                <a:ea typeface="Avenir"/>
                <a:cs typeface="Avenir"/>
                <a:sym typeface="Avenir"/>
              </a:rPr>
            </a:br>
            <a:br>
              <a:rPr lang="en-US" sz="1125" kern="0">
                <a:solidFill>
                  <a:srgbClr val="000000"/>
                </a:solidFill>
                <a:latin typeface="Avenir"/>
                <a:ea typeface="Avenir"/>
                <a:cs typeface="Avenir"/>
                <a:sym typeface="Avenir"/>
              </a:rPr>
            </a:br>
            <a:r>
              <a:rPr lang="en-US" sz="1125" kern="0">
                <a:solidFill>
                  <a:srgbClr val="000000"/>
                </a:solidFill>
                <a:latin typeface="Avenir"/>
                <a:ea typeface="Avenir"/>
                <a:cs typeface="Avenir"/>
                <a:sym typeface="Avenir"/>
              </a:rPr>
              <a:t>We’re a Birmingham based SEO Agency, focused on helping D2C ecommerce Brands attract relevant traffic and make more money online.</a:t>
            </a:r>
            <a:endParaRPr sz="1125" kern="0">
              <a:solidFill>
                <a:srgbClr val="000000"/>
              </a:solidFill>
              <a:latin typeface="Avenir"/>
              <a:ea typeface="Avenir"/>
              <a:cs typeface="Avenir"/>
              <a:sym typeface="Avenir"/>
            </a:endParaRPr>
          </a:p>
          <a:p>
            <a:pPr>
              <a:lnSpc>
                <a:spcPct val="115000"/>
              </a:lnSpc>
              <a:spcBef>
                <a:spcPts val="450"/>
              </a:spcBef>
              <a:buClr>
                <a:srgbClr val="000000"/>
              </a:buClr>
            </a:pPr>
            <a:br>
              <a:rPr lang="en-US" sz="1125" kern="0">
                <a:solidFill>
                  <a:srgbClr val="000000"/>
                </a:solidFill>
                <a:latin typeface="Avenir"/>
                <a:ea typeface="Avenir"/>
                <a:cs typeface="Avenir"/>
                <a:sym typeface="Avenir"/>
              </a:rPr>
            </a:br>
            <a:r>
              <a:rPr lang="en-US" sz="1125" kern="0">
                <a:solidFill>
                  <a:srgbClr val="000000"/>
                </a:solidFill>
                <a:latin typeface="Avenir"/>
                <a:ea typeface="Avenir"/>
                <a:cs typeface="Avenir"/>
                <a:sym typeface="Avenir"/>
              </a:rPr>
              <a:t>I’m a Top LinkedIn Search Engine Optimisation Voice, and have featured in leading international publications.</a:t>
            </a:r>
            <a:endParaRPr sz="1050" kern="0">
              <a:solidFill>
                <a:srgbClr val="000000"/>
              </a:solidFill>
              <a:latin typeface="Avenir"/>
              <a:ea typeface="Avenir"/>
              <a:cs typeface="Avenir"/>
              <a:sym typeface="Avenir"/>
            </a:endParaRPr>
          </a:p>
          <a:p>
            <a:pPr>
              <a:lnSpc>
                <a:spcPct val="115000"/>
              </a:lnSpc>
              <a:spcBef>
                <a:spcPts val="450"/>
              </a:spcBef>
              <a:buClr>
                <a:srgbClr val="000000"/>
              </a:buClr>
            </a:pPr>
            <a:endParaRPr sz="1050" kern="0">
              <a:solidFill>
                <a:srgbClr val="000000"/>
              </a:solidFill>
              <a:latin typeface="Avenir"/>
              <a:ea typeface="Avenir"/>
              <a:cs typeface="Avenir"/>
              <a:sym typeface="Avenir"/>
            </a:endParaRPr>
          </a:p>
        </p:txBody>
      </p:sp>
      <p:pic>
        <p:nvPicPr>
          <p:cNvPr id="90" name="Google Shape;90;p15"/>
          <p:cNvPicPr preferRelativeResize="0"/>
          <p:nvPr/>
        </p:nvPicPr>
        <p:blipFill>
          <a:blip r:embed="rId4">
            <a:alphaModFix/>
          </a:blip>
          <a:stretch>
            <a:fillRect/>
          </a:stretch>
        </p:blipFill>
        <p:spPr>
          <a:xfrm>
            <a:off x="3811867" y="3541905"/>
            <a:ext cx="1807333" cy="592219"/>
          </a:xfrm>
          <a:prstGeom prst="rect">
            <a:avLst/>
          </a:prstGeom>
          <a:noFill/>
          <a:ln>
            <a:noFill/>
          </a:ln>
        </p:spPr>
      </p:pic>
      <p:pic>
        <p:nvPicPr>
          <p:cNvPr id="91" name="Google Shape;91;p15"/>
          <p:cNvPicPr preferRelativeResize="0"/>
          <p:nvPr/>
        </p:nvPicPr>
        <p:blipFill>
          <a:blip r:embed="rId5">
            <a:alphaModFix/>
          </a:blip>
          <a:stretch>
            <a:fillRect/>
          </a:stretch>
        </p:blipFill>
        <p:spPr>
          <a:xfrm>
            <a:off x="1401206" y="3520706"/>
            <a:ext cx="1070525" cy="551632"/>
          </a:xfrm>
          <a:prstGeom prst="rect">
            <a:avLst/>
          </a:prstGeom>
          <a:noFill/>
          <a:ln>
            <a:noFill/>
          </a:ln>
        </p:spPr>
      </p:pic>
      <p:pic>
        <p:nvPicPr>
          <p:cNvPr id="92" name="Google Shape;92;p15"/>
          <p:cNvPicPr preferRelativeResize="0"/>
          <p:nvPr/>
        </p:nvPicPr>
        <p:blipFill>
          <a:blip r:embed="rId6">
            <a:alphaModFix/>
          </a:blip>
          <a:stretch>
            <a:fillRect/>
          </a:stretch>
        </p:blipFill>
        <p:spPr>
          <a:xfrm>
            <a:off x="5857056" y="3541907"/>
            <a:ext cx="1420813" cy="551631"/>
          </a:xfrm>
          <a:prstGeom prst="rect">
            <a:avLst/>
          </a:prstGeom>
          <a:noFill/>
          <a:ln>
            <a:noFill/>
          </a:ln>
        </p:spPr>
      </p:pic>
      <p:pic>
        <p:nvPicPr>
          <p:cNvPr id="93" name="Google Shape;93;p15"/>
          <p:cNvPicPr preferRelativeResize="0"/>
          <p:nvPr/>
        </p:nvPicPr>
        <p:blipFill>
          <a:blip r:embed="rId7">
            <a:alphaModFix/>
          </a:blip>
          <a:stretch>
            <a:fillRect/>
          </a:stretch>
        </p:blipFill>
        <p:spPr>
          <a:xfrm>
            <a:off x="1401207" y="4422874"/>
            <a:ext cx="2410661" cy="256713"/>
          </a:xfrm>
          <a:prstGeom prst="rect">
            <a:avLst/>
          </a:prstGeom>
          <a:noFill/>
          <a:ln>
            <a:noFill/>
          </a:ln>
        </p:spPr>
      </p:pic>
      <p:pic>
        <p:nvPicPr>
          <p:cNvPr id="94" name="Google Shape;94;p15"/>
          <p:cNvPicPr preferRelativeResize="0"/>
          <p:nvPr/>
        </p:nvPicPr>
        <p:blipFill>
          <a:blip r:embed="rId8">
            <a:alphaModFix/>
          </a:blip>
          <a:stretch>
            <a:fillRect/>
          </a:stretch>
        </p:blipFill>
        <p:spPr>
          <a:xfrm>
            <a:off x="4073067" y="4259310"/>
            <a:ext cx="1649382" cy="447015"/>
          </a:xfrm>
          <a:prstGeom prst="rect">
            <a:avLst/>
          </a:prstGeom>
          <a:noFill/>
          <a:ln>
            <a:noFill/>
          </a:ln>
        </p:spPr>
      </p:pic>
      <p:pic>
        <p:nvPicPr>
          <p:cNvPr id="95" name="Google Shape;95;p15"/>
          <p:cNvPicPr preferRelativeResize="0"/>
          <p:nvPr/>
        </p:nvPicPr>
        <p:blipFill>
          <a:blip r:embed="rId9">
            <a:alphaModFix/>
          </a:blip>
          <a:stretch>
            <a:fillRect/>
          </a:stretch>
        </p:blipFill>
        <p:spPr>
          <a:xfrm>
            <a:off x="2695892" y="3493688"/>
            <a:ext cx="898718" cy="685964"/>
          </a:xfrm>
          <a:prstGeom prst="rect">
            <a:avLst/>
          </a:prstGeom>
          <a:noFill/>
          <a:ln>
            <a:noFill/>
          </a:ln>
        </p:spPr>
      </p:pic>
      <p:pic>
        <p:nvPicPr>
          <p:cNvPr id="96" name="Google Shape;96;p15"/>
          <p:cNvPicPr preferRelativeResize="0"/>
          <p:nvPr/>
        </p:nvPicPr>
        <p:blipFill>
          <a:blip r:embed="rId10">
            <a:alphaModFix/>
          </a:blip>
          <a:stretch>
            <a:fillRect/>
          </a:stretch>
        </p:blipFill>
        <p:spPr>
          <a:xfrm>
            <a:off x="1458356" y="970094"/>
            <a:ext cx="1997924" cy="195396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p:nvPr/>
        </p:nvSpPr>
        <p:spPr>
          <a:xfrm>
            <a:off x="1854000" y="1232138"/>
            <a:ext cx="5321700" cy="770625"/>
          </a:xfrm>
          <a:prstGeom prst="rect">
            <a:avLst/>
          </a:prstGeom>
          <a:noFill/>
          <a:ln>
            <a:noFill/>
          </a:ln>
        </p:spPr>
        <p:txBody>
          <a:bodyPr spcFirstLastPara="1" wrap="square" lIns="68569" tIns="68569" rIns="68569" bIns="68569" anchor="t" anchorCtr="0">
            <a:noAutofit/>
          </a:bodyPr>
          <a:lstStyle/>
          <a:p>
            <a:pPr indent="-152400">
              <a:buClr>
                <a:srgbClr val="000000"/>
              </a:buClr>
              <a:buSzPts val="3200"/>
              <a:buFont typeface="Arial"/>
              <a:buChar char="​"/>
            </a:pPr>
            <a:r>
              <a:rPr lang="en-US" sz="2400" kern="0">
                <a:solidFill>
                  <a:srgbClr val="000000"/>
                </a:solidFill>
                <a:latin typeface="Arial Black"/>
                <a:ea typeface="Arial Black"/>
                <a:cs typeface="Arial Black"/>
                <a:sym typeface="Arial Black"/>
              </a:rPr>
              <a:t>How Does Google Decide Which Results To Show First?</a:t>
            </a:r>
            <a:endParaRPr sz="1050" kern="0">
              <a:solidFill>
                <a:srgbClr val="000000"/>
              </a:solidFill>
              <a:latin typeface="Arial"/>
              <a:cs typeface="Arial"/>
              <a:sym typeface="Arial"/>
            </a:endParaRPr>
          </a:p>
        </p:txBody>
      </p:sp>
      <p:sp>
        <p:nvSpPr>
          <p:cNvPr id="106" name="Google Shape;106;p16"/>
          <p:cNvSpPr txBox="1"/>
          <p:nvPr/>
        </p:nvSpPr>
        <p:spPr>
          <a:xfrm>
            <a:off x="1847456" y="2214131"/>
            <a:ext cx="5070375" cy="1533600"/>
          </a:xfrm>
          <a:prstGeom prst="rect">
            <a:avLst/>
          </a:prstGeom>
          <a:noFill/>
          <a:ln>
            <a:noFill/>
          </a:ln>
        </p:spPr>
        <p:txBody>
          <a:bodyPr spcFirstLastPara="1" wrap="square" lIns="68569" tIns="68569" rIns="68569" bIns="68569" anchor="t" anchorCtr="0">
            <a:noAutofit/>
          </a:bodyPr>
          <a:lstStyle/>
          <a:p>
            <a:pPr>
              <a:buClr>
                <a:srgbClr val="000000"/>
              </a:buClr>
            </a:pPr>
            <a:endParaRPr sz="1500" kern="0">
              <a:solidFill>
                <a:srgbClr val="000000"/>
              </a:solidFill>
              <a:latin typeface="Lato"/>
              <a:ea typeface="Lato"/>
              <a:cs typeface="Lato"/>
              <a:sym typeface="Lato"/>
            </a:endParaRPr>
          </a:p>
          <a:p>
            <a:pPr marL="342900" indent="-266700">
              <a:buClr>
                <a:srgbClr val="000000"/>
              </a:buClr>
              <a:buSzPts val="2000"/>
              <a:buFont typeface="Lato"/>
              <a:buAutoNum type="alphaUcPeriod"/>
            </a:pPr>
            <a:r>
              <a:rPr lang="en-US" sz="1500" kern="0">
                <a:solidFill>
                  <a:srgbClr val="000000"/>
                </a:solidFill>
                <a:latin typeface="Lato"/>
                <a:ea typeface="Lato"/>
                <a:cs typeface="Lato"/>
                <a:sym typeface="Lato"/>
              </a:rPr>
              <a:t>Google ranks Sites based on 200+ Ranking Signals </a:t>
            </a:r>
            <a:br>
              <a:rPr lang="en-US" sz="1500" kern="0">
                <a:solidFill>
                  <a:srgbClr val="000000"/>
                </a:solidFill>
                <a:latin typeface="Lato"/>
                <a:ea typeface="Lato"/>
                <a:cs typeface="Lato"/>
                <a:sym typeface="Lato"/>
              </a:rPr>
            </a:br>
            <a:endParaRPr sz="1500" kern="0">
              <a:solidFill>
                <a:srgbClr val="000000"/>
              </a:solidFill>
              <a:latin typeface="Lato"/>
              <a:ea typeface="Lato"/>
              <a:cs typeface="Lato"/>
              <a:sym typeface="Lato"/>
            </a:endParaRPr>
          </a:p>
          <a:p>
            <a:pPr marL="342900" indent="-266700">
              <a:buClr>
                <a:srgbClr val="000000"/>
              </a:buClr>
              <a:buSzPts val="2000"/>
              <a:buFont typeface="Lato"/>
              <a:buAutoNum type="alphaUcPeriod"/>
            </a:pPr>
            <a:r>
              <a:rPr lang="en-US" sz="1500" kern="0">
                <a:solidFill>
                  <a:srgbClr val="000000"/>
                </a:solidFill>
                <a:latin typeface="Lato"/>
                <a:ea typeface="Lato"/>
                <a:cs typeface="Lato"/>
                <a:sym typeface="Lato"/>
              </a:rPr>
              <a:t>If you pay for Google Ads, you’ll rank higher in Search</a:t>
            </a:r>
            <a:br>
              <a:rPr lang="en-US" sz="1500" kern="0">
                <a:solidFill>
                  <a:srgbClr val="000000"/>
                </a:solidFill>
                <a:latin typeface="Lato"/>
                <a:ea typeface="Lato"/>
                <a:cs typeface="Lato"/>
                <a:sym typeface="Lato"/>
              </a:rPr>
            </a:br>
            <a:endParaRPr sz="1500" kern="0">
              <a:solidFill>
                <a:srgbClr val="000000"/>
              </a:solidFill>
              <a:latin typeface="Lato"/>
              <a:ea typeface="Lato"/>
              <a:cs typeface="Lato"/>
              <a:sym typeface="Lato"/>
            </a:endParaRPr>
          </a:p>
          <a:p>
            <a:pPr marL="342900" indent="-266700">
              <a:buClr>
                <a:srgbClr val="000000"/>
              </a:buClr>
              <a:buSzPts val="2000"/>
              <a:buFont typeface="Lato"/>
              <a:buAutoNum type="alphaUcPeriod"/>
            </a:pPr>
            <a:r>
              <a:rPr lang="en-US" sz="1500" kern="0">
                <a:solidFill>
                  <a:srgbClr val="000000"/>
                </a:solidFill>
                <a:latin typeface="Lato"/>
                <a:ea typeface="Lato"/>
                <a:cs typeface="Lato"/>
                <a:sym typeface="Lato"/>
              </a:rPr>
              <a:t>Google ranks a Site based on the number of backlinks</a:t>
            </a:r>
            <a:endParaRPr sz="1500" kern="0">
              <a:solidFill>
                <a:srgbClr val="000000"/>
              </a:solidFill>
              <a:latin typeface="Lato"/>
              <a:ea typeface="Lato"/>
              <a:cs typeface="Lato"/>
              <a:sym typeface="Lato"/>
            </a:endParaRPr>
          </a:p>
        </p:txBody>
      </p:sp>
      <p:sp>
        <p:nvSpPr>
          <p:cNvPr id="107" name="Google Shape;107;p16"/>
          <p:cNvSpPr txBox="1">
            <a:spLocks noGrp="1"/>
          </p:cNvSpPr>
          <p:nvPr>
            <p:ph type="body" idx="1"/>
          </p:nvPr>
        </p:nvSpPr>
        <p:spPr>
          <a:xfrm>
            <a:off x="1458356" y="150419"/>
            <a:ext cx="6164775" cy="533925"/>
          </a:xfrm>
          <a:prstGeom prst="rect">
            <a:avLst/>
          </a:prstGeom>
          <a:noFill/>
          <a:ln>
            <a:noFill/>
          </a:ln>
        </p:spPr>
        <p:txBody>
          <a:bodyPr spcFirstLastPara="1" wrap="square" lIns="68569" tIns="34275" rIns="68569" bIns="34275" anchor="t" anchorCtr="0">
            <a:noAutofit/>
          </a:bodyPr>
          <a:lstStyle/>
          <a:p>
            <a:pPr marL="0" indent="-152400">
              <a:buClr>
                <a:schemeClr val="lt1"/>
              </a:buClr>
              <a:buSzPts val="3200"/>
            </a:pPr>
            <a:r>
              <a:rPr lang="en-US" sz="2400">
                <a:solidFill>
                  <a:schemeClr val="lt1"/>
                </a:solidFill>
              </a:rPr>
              <a:t>Quick Quiz #1:</a:t>
            </a:r>
            <a:endParaRPr sz="24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D1B32"/>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2AAC3E2-ADB4-2216-F8DB-71B2D8260CD6}"/>
              </a:ext>
            </a:extLst>
          </p:cNvPr>
          <p:cNvSpPr txBox="1"/>
          <p:nvPr/>
        </p:nvSpPr>
        <p:spPr>
          <a:xfrm>
            <a:off x="2071350" y="3846235"/>
            <a:ext cx="2175530" cy="1261884"/>
          </a:xfrm>
          <a:prstGeom prst="rect">
            <a:avLst/>
          </a:prstGeom>
          <a:noFill/>
        </p:spPr>
        <p:txBody>
          <a:bodyPr wrap="square">
            <a:spAutoFit/>
          </a:bodyPr>
          <a:lstStyle/>
          <a:p>
            <a:pPr>
              <a:defRPr/>
            </a:pPr>
            <a:r>
              <a:rPr lang="en-US" sz="2800" dirty="0">
                <a:solidFill>
                  <a:prstClr val="white"/>
                </a:solidFill>
                <a:latin typeface="Bebas Neue" panose="020B0606020202050201" pitchFamily="34" charset="77"/>
              </a:rPr>
              <a:t>Emma </a:t>
            </a:r>
            <a:r>
              <a:rPr lang="en-US" sz="2800" dirty="0" err="1">
                <a:solidFill>
                  <a:prstClr val="white"/>
                </a:solidFill>
                <a:latin typeface="Bebas Neue" panose="020B0606020202050201" pitchFamily="34" charset="77"/>
              </a:rPr>
              <a:t>connor</a:t>
            </a:r>
            <a:endParaRPr lang="en-US" sz="2800" dirty="0">
              <a:solidFill>
                <a:prstClr val="white"/>
              </a:solidFill>
              <a:latin typeface="Bebas Neue" panose="020B0606020202050201" pitchFamily="34" charset="77"/>
            </a:endParaRPr>
          </a:p>
          <a:p>
            <a:pPr>
              <a:defRPr/>
            </a:pPr>
            <a:r>
              <a:rPr lang="en-US" sz="1200" dirty="0">
                <a:solidFill>
                  <a:prstClr val="white"/>
                </a:solidFill>
                <a:latin typeface="Century Gothic"/>
              </a:rPr>
              <a:t>Programme Leader of MSc Digital Marketing Management, University of Greenwich </a:t>
            </a:r>
          </a:p>
        </p:txBody>
      </p:sp>
      <p:sp>
        <p:nvSpPr>
          <p:cNvPr id="16" name="TextBox 15">
            <a:extLst>
              <a:ext uri="{FF2B5EF4-FFF2-40B4-BE49-F238E27FC236}">
                <a16:creationId xmlns:a16="http://schemas.microsoft.com/office/drawing/2014/main" id="{BE36BCF9-F229-A604-8B62-71C8F58D45E2}"/>
              </a:ext>
            </a:extLst>
          </p:cNvPr>
          <p:cNvSpPr txBox="1"/>
          <p:nvPr/>
        </p:nvSpPr>
        <p:spPr>
          <a:xfrm>
            <a:off x="4624842" y="3846235"/>
            <a:ext cx="1769585" cy="892552"/>
          </a:xfrm>
          <a:prstGeom prst="rect">
            <a:avLst/>
          </a:prstGeom>
          <a:noFill/>
        </p:spPr>
        <p:txBody>
          <a:bodyPr wrap="square">
            <a:spAutoFit/>
          </a:bodyPr>
          <a:lstStyle/>
          <a:p>
            <a:pPr>
              <a:defRPr/>
            </a:pPr>
            <a:r>
              <a:rPr lang="en-US" sz="2800" dirty="0">
                <a:solidFill>
                  <a:prstClr val="white"/>
                </a:solidFill>
                <a:latin typeface="Bebas Neue" panose="020B0606020202050201" pitchFamily="34" charset="77"/>
              </a:rPr>
              <a:t>Medha dixit</a:t>
            </a:r>
          </a:p>
          <a:p>
            <a:pPr>
              <a:defRPr/>
            </a:pPr>
            <a:r>
              <a:rPr lang="en-US" sz="1200" dirty="0">
                <a:solidFill>
                  <a:prstClr val="white"/>
                </a:solidFill>
                <a:latin typeface="Century Gothic"/>
              </a:rPr>
              <a:t>Director SEO, Digital Chakra</a:t>
            </a:r>
          </a:p>
        </p:txBody>
      </p:sp>
      <p:sp>
        <p:nvSpPr>
          <p:cNvPr id="5" name="TextBox 4">
            <a:extLst>
              <a:ext uri="{FF2B5EF4-FFF2-40B4-BE49-F238E27FC236}">
                <a16:creationId xmlns:a16="http://schemas.microsoft.com/office/drawing/2014/main" id="{9D65D1F0-2C94-E928-E31F-565E8FD8C5DA}"/>
              </a:ext>
            </a:extLst>
          </p:cNvPr>
          <p:cNvSpPr txBox="1"/>
          <p:nvPr/>
        </p:nvSpPr>
        <p:spPr>
          <a:xfrm>
            <a:off x="7125972" y="124852"/>
            <a:ext cx="2227775" cy="415498"/>
          </a:xfrm>
          <a:prstGeom prst="rect">
            <a:avLst/>
          </a:prstGeom>
          <a:noFill/>
        </p:spPr>
        <p:txBody>
          <a:bodyPr wrap="square" rtlCol="0">
            <a:spAutoFit/>
          </a:bodyPr>
          <a:lstStyle/>
          <a:p>
            <a:pPr>
              <a:defRPr/>
            </a:pPr>
            <a:r>
              <a:rPr lang="en-GB" sz="2100" dirty="0">
                <a:solidFill>
                  <a:srgbClr val="FFB000"/>
                </a:solidFill>
                <a:latin typeface="Century Gothic" panose="020B0502020202020204" pitchFamily="34" charset="0"/>
              </a:rPr>
              <a:t>#helptogrow</a:t>
            </a:r>
          </a:p>
        </p:txBody>
      </p:sp>
      <p:sp>
        <p:nvSpPr>
          <p:cNvPr id="3" name="TextBox 2">
            <a:extLst>
              <a:ext uri="{FF2B5EF4-FFF2-40B4-BE49-F238E27FC236}">
                <a16:creationId xmlns:a16="http://schemas.microsoft.com/office/drawing/2014/main" id="{B83F2544-DC1D-780F-9294-3116D34617D3}"/>
              </a:ext>
            </a:extLst>
          </p:cNvPr>
          <p:cNvSpPr txBox="1"/>
          <p:nvPr/>
        </p:nvSpPr>
        <p:spPr>
          <a:xfrm>
            <a:off x="6994794" y="3846235"/>
            <a:ext cx="1868901" cy="869469"/>
          </a:xfrm>
          <a:prstGeom prst="rect">
            <a:avLst/>
          </a:prstGeom>
          <a:noFill/>
        </p:spPr>
        <p:txBody>
          <a:bodyPr wrap="square" lIns="68580" tIns="34290" rIns="68580" bIns="34290" rtlCol="0" anchor="t">
            <a:spAutoFit/>
          </a:bodyPr>
          <a:lstStyle/>
          <a:p>
            <a:pPr>
              <a:defRPr/>
            </a:pPr>
            <a:r>
              <a:rPr lang="en-US" sz="2800" dirty="0">
                <a:solidFill>
                  <a:prstClr val="white"/>
                </a:solidFill>
                <a:latin typeface="Bebas Neue" panose="020B0606020202050201" pitchFamily="34" charset="77"/>
              </a:rPr>
              <a:t>Chris </a:t>
            </a:r>
            <a:r>
              <a:rPr lang="en-US" sz="2800" dirty="0" err="1">
                <a:solidFill>
                  <a:prstClr val="white"/>
                </a:solidFill>
                <a:latin typeface="Bebas Neue" panose="020B0606020202050201" pitchFamily="34" charset="77"/>
              </a:rPr>
              <a:t>london</a:t>
            </a:r>
            <a:endParaRPr lang="en-US" sz="2800" dirty="0">
              <a:solidFill>
                <a:prstClr val="white"/>
              </a:solidFill>
              <a:latin typeface="Bebas Neue" panose="020B0606020202050201" pitchFamily="34" charset="77"/>
            </a:endParaRPr>
          </a:p>
          <a:p>
            <a:pPr>
              <a:defRPr/>
            </a:pPr>
            <a:r>
              <a:rPr lang="en-US" sz="1200" dirty="0">
                <a:solidFill>
                  <a:prstClr val="white"/>
                </a:solidFill>
                <a:latin typeface="Century Gothic"/>
              </a:rPr>
              <a:t>Founder and CEO, </a:t>
            </a:r>
          </a:p>
          <a:p>
            <a:pPr>
              <a:defRPr/>
            </a:pPr>
            <a:r>
              <a:rPr lang="en-US" sz="1200" dirty="0">
                <a:solidFill>
                  <a:prstClr val="white"/>
                </a:solidFill>
                <a:latin typeface="Century Gothic"/>
              </a:rPr>
              <a:t>Chris London Online</a:t>
            </a:r>
          </a:p>
        </p:txBody>
      </p:sp>
      <p:pic>
        <p:nvPicPr>
          <p:cNvPr id="6" name="Picture 5" descr="A group of arrows pointing up&#10;&#10;Description automatically generated">
            <a:extLst>
              <a:ext uri="{FF2B5EF4-FFF2-40B4-BE49-F238E27FC236}">
                <a16:creationId xmlns:a16="http://schemas.microsoft.com/office/drawing/2014/main" id="{DF7146A7-A5E6-8960-50DC-257855ACA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46235"/>
            <a:ext cx="2270215" cy="1297265"/>
          </a:xfrm>
          <a:prstGeom prst="rect">
            <a:avLst/>
          </a:prstGeom>
        </p:spPr>
      </p:pic>
      <p:grpSp>
        <p:nvGrpSpPr>
          <p:cNvPr id="8" name="Group 7">
            <a:extLst>
              <a:ext uri="{FF2B5EF4-FFF2-40B4-BE49-F238E27FC236}">
                <a16:creationId xmlns:a16="http://schemas.microsoft.com/office/drawing/2014/main" id="{C0406050-92F9-7F85-7CD1-0B1B16DE073A}"/>
              </a:ext>
            </a:extLst>
          </p:cNvPr>
          <p:cNvGrpSpPr/>
          <p:nvPr/>
        </p:nvGrpSpPr>
        <p:grpSpPr>
          <a:xfrm>
            <a:off x="238042" y="229621"/>
            <a:ext cx="3115725" cy="1199129"/>
            <a:chOff x="317389" y="306161"/>
            <a:chExt cx="4154300" cy="1598839"/>
          </a:xfrm>
        </p:grpSpPr>
        <p:pic>
          <p:nvPicPr>
            <p:cNvPr id="10" name="Picture 9" descr="A blue circle with white text&#10;&#10;Description automatically generated">
              <a:extLst>
                <a:ext uri="{FF2B5EF4-FFF2-40B4-BE49-F238E27FC236}">
                  <a16:creationId xmlns:a16="http://schemas.microsoft.com/office/drawing/2014/main" id="{121DA97C-9736-CA30-940D-C12114581C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6438" y="539749"/>
              <a:ext cx="1365251" cy="1365251"/>
            </a:xfrm>
            <a:prstGeom prst="rect">
              <a:avLst/>
            </a:prstGeom>
          </p:spPr>
        </p:pic>
        <p:pic>
          <p:nvPicPr>
            <p:cNvPr id="12" name="Picture 11" descr="A yellow and black sign&#10;&#10;Description automatically generated with low confidence">
              <a:extLst>
                <a:ext uri="{FF2B5EF4-FFF2-40B4-BE49-F238E27FC236}">
                  <a16:creationId xmlns:a16="http://schemas.microsoft.com/office/drawing/2014/main" id="{B351B095-3330-0680-840D-E4C77D4C25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389" y="306161"/>
              <a:ext cx="3468961" cy="932830"/>
            </a:xfrm>
            <a:prstGeom prst="rect">
              <a:avLst/>
            </a:prstGeom>
          </p:spPr>
        </p:pic>
      </p:grpSp>
      <p:pic>
        <p:nvPicPr>
          <p:cNvPr id="15" name="Picture 14" descr="A person with blue hair wearing a red suit&#10;&#10;Description automatically generated">
            <a:extLst>
              <a:ext uri="{FF2B5EF4-FFF2-40B4-BE49-F238E27FC236}">
                <a16:creationId xmlns:a16="http://schemas.microsoft.com/office/drawing/2014/main" id="{7B3D2FFF-360C-03B1-37F8-03A022D12B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6331" y="1603957"/>
            <a:ext cx="2246863" cy="2242278"/>
          </a:xfrm>
          <a:prstGeom prst="rect">
            <a:avLst/>
          </a:prstGeom>
        </p:spPr>
      </p:pic>
      <p:pic>
        <p:nvPicPr>
          <p:cNvPr id="18" name="Picture 17" descr="A person with a beard and mustache&#10;&#10;Description automatically generated">
            <a:extLst>
              <a:ext uri="{FF2B5EF4-FFF2-40B4-BE49-F238E27FC236}">
                <a16:creationId xmlns:a16="http://schemas.microsoft.com/office/drawing/2014/main" id="{16E9630C-AC5A-DB79-936B-0AD8263CF3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6832" y="1603958"/>
            <a:ext cx="2246863" cy="2242277"/>
          </a:xfrm>
          <a:prstGeom prst="rect">
            <a:avLst/>
          </a:prstGeom>
        </p:spPr>
      </p:pic>
      <p:pic>
        <p:nvPicPr>
          <p:cNvPr id="20" name="Picture 19" descr="A person smiling for a picture&#10;&#10;Description automatically generated">
            <a:extLst>
              <a:ext uri="{FF2B5EF4-FFF2-40B4-BE49-F238E27FC236}">
                <a16:creationId xmlns:a16="http://schemas.microsoft.com/office/drawing/2014/main" id="{E3A0CA39-F87F-78AC-D8E5-D75A8ADC34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6581" y="1603957"/>
            <a:ext cx="2246863" cy="2242278"/>
          </a:xfrm>
          <a:prstGeom prst="rect">
            <a:avLst/>
          </a:prstGeom>
        </p:spPr>
      </p:pic>
    </p:spTree>
    <p:extLst>
      <p:ext uri="{BB962C8B-B14F-4D97-AF65-F5344CB8AC3E}">
        <p14:creationId xmlns:p14="http://schemas.microsoft.com/office/powerpoint/2010/main" val="4037652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body" idx="1"/>
          </p:nvPr>
        </p:nvSpPr>
        <p:spPr>
          <a:xfrm>
            <a:off x="1515506" y="150413"/>
            <a:ext cx="6138900" cy="502650"/>
          </a:xfrm>
          <a:prstGeom prst="rect">
            <a:avLst/>
          </a:prstGeom>
          <a:noFill/>
          <a:ln>
            <a:noFill/>
          </a:ln>
        </p:spPr>
        <p:txBody>
          <a:bodyPr spcFirstLastPara="1" wrap="square" lIns="68569" tIns="34275" rIns="68569" bIns="34275" anchor="t" anchorCtr="0">
            <a:noAutofit/>
          </a:bodyPr>
          <a:lstStyle/>
          <a:p>
            <a:pPr marL="0" indent="-152400">
              <a:buClr>
                <a:schemeClr val="lt1"/>
              </a:buClr>
              <a:buSzPts val="3200"/>
            </a:pPr>
            <a:r>
              <a:rPr lang="en-US" sz="2400">
                <a:solidFill>
                  <a:schemeClr val="lt1"/>
                </a:solidFill>
              </a:rPr>
              <a:t>Survey Of 394 Business Owners</a:t>
            </a:r>
            <a:endParaRPr sz="2400">
              <a:solidFill>
                <a:schemeClr val="lt1"/>
              </a:solidFill>
            </a:endParaRPr>
          </a:p>
        </p:txBody>
      </p:sp>
      <p:pic>
        <p:nvPicPr>
          <p:cNvPr id="117" name="Google Shape;117;p17"/>
          <p:cNvPicPr preferRelativeResize="0"/>
          <p:nvPr/>
        </p:nvPicPr>
        <p:blipFill>
          <a:blip r:embed="rId3">
            <a:alphaModFix/>
          </a:blip>
          <a:stretch>
            <a:fillRect/>
          </a:stretch>
        </p:blipFill>
        <p:spPr>
          <a:xfrm>
            <a:off x="2019188" y="1258106"/>
            <a:ext cx="4371075" cy="2627288"/>
          </a:xfrm>
          <a:prstGeom prst="rect">
            <a:avLst/>
          </a:prstGeom>
          <a:noFill/>
          <a:ln>
            <a:noFill/>
          </a:ln>
        </p:spPr>
      </p:pic>
      <p:sp>
        <p:nvSpPr>
          <p:cNvPr id="118" name="Google Shape;118;p17"/>
          <p:cNvSpPr/>
          <p:nvPr/>
        </p:nvSpPr>
        <p:spPr>
          <a:xfrm>
            <a:off x="4735106" y="896400"/>
            <a:ext cx="1926450" cy="3207375"/>
          </a:xfrm>
          <a:prstGeom prst="rect">
            <a:avLst/>
          </a:prstGeom>
          <a:noFill/>
          <a:ln w="76200" cap="flat" cmpd="sng">
            <a:solidFill>
              <a:srgbClr val="0099A8"/>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pPr>
            <a:endParaRPr sz="1050" kern="0">
              <a:solidFill>
                <a:srgbClr val="000000"/>
              </a:solidFill>
              <a:latin typeface="Arial"/>
              <a:cs typeface="Arial"/>
              <a:sym typeface="Arial"/>
            </a:endParaRPr>
          </a:p>
        </p:txBody>
      </p:sp>
      <p:sp>
        <p:nvSpPr>
          <p:cNvPr id="119" name="Google Shape;119;p17"/>
          <p:cNvSpPr txBox="1"/>
          <p:nvPr/>
        </p:nvSpPr>
        <p:spPr>
          <a:xfrm>
            <a:off x="7103400" y="1314450"/>
            <a:ext cx="958050" cy="502650"/>
          </a:xfrm>
          <a:prstGeom prst="rect">
            <a:avLst/>
          </a:prstGeom>
          <a:noFill/>
          <a:ln>
            <a:noFill/>
          </a:ln>
        </p:spPr>
        <p:txBody>
          <a:bodyPr spcFirstLastPara="1" wrap="square" lIns="68569" tIns="68569" rIns="68569" bIns="68569" anchor="t" anchorCtr="0">
            <a:noAutofit/>
          </a:bodyPr>
          <a:lstStyle/>
          <a:p>
            <a:pPr>
              <a:buClr>
                <a:srgbClr val="000000"/>
              </a:buClr>
            </a:pPr>
            <a:r>
              <a:rPr lang="en-US" sz="2400" kern="0">
                <a:solidFill>
                  <a:srgbClr val="000000"/>
                </a:solidFill>
                <a:latin typeface="Arial Black"/>
                <a:ea typeface="Arial Black"/>
                <a:cs typeface="Arial Black"/>
                <a:sym typeface="Arial Black"/>
              </a:rPr>
              <a:t>26%</a:t>
            </a:r>
            <a:endParaRPr sz="2400" kern="0">
              <a:solidFill>
                <a:srgbClr val="000000"/>
              </a:solidFill>
              <a:latin typeface="Arial Black"/>
              <a:ea typeface="Arial Black"/>
              <a:cs typeface="Arial Black"/>
              <a:sym typeface="Arial Black"/>
            </a:endParaRPr>
          </a:p>
        </p:txBody>
      </p:sp>
      <p:cxnSp>
        <p:nvCxnSpPr>
          <p:cNvPr id="120" name="Google Shape;120;p17"/>
          <p:cNvCxnSpPr/>
          <p:nvPr/>
        </p:nvCxnSpPr>
        <p:spPr>
          <a:xfrm flipH="1">
            <a:off x="6390263" y="1702800"/>
            <a:ext cx="716175" cy="252000"/>
          </a:xfrm>
          <a:prstGeom prst="straightConnector1">
            <a:avLst/>
          </a:prstGeom>
          <a:noFill/>
          <a:ln w="76200" cap="flat" cmpd="sng">
            <a:solidFill>
              <a:srgbClr val="0099A8"/>
            </a:solidFill>
            <a:prstDash val="solid"/>
            <a:round/>
            <a:headEnd type="none" w="med" len="med"/>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8"/>
          <p:cNvSpPr txBox="1"/>
          <p:nvPr/>
        </p:nvSpPr>
        <p:spPr>
          <a:xfrm>
            <a:off x="1691419" y="1362731"/>
            <a:ext cx="5592150" cy="300060"/>
          </a:xfrm>
          <a:prstGeom prst="rect">
            <a:avLst/>
          </a:prstGeom>
          <a:noFill/>
          <a:ln>
            <a:noFill/>
          </a:ln>
        </p:spPr>
        <p:txBody>
          <a:bodyPr spcFirstLastPara="1" wrap="square" lIns="68569" tIns="68569" rIns="68569" bIns="68569" anchor="t" anchorCtr="0">
            <a:spAutoFit/>
          </a:bodyPr>
          <a:lstStyle/>
          <a:p>
            <a:pPr>
              <a:buClr>
                <a:srgbClr val="000000"/>
              </a:buClr>
            </a:pPr>
            <a:endParaRPr sz="1050" kern="0">
              <a:solidFill>
                <a:srgbClr val="000000"/>
              </a:solidFill>
              <a:latin typeface="Arial"/>
              <a:cs typeface="Arial"/>
              <a:sym typeface="Arial"/>
            </a:endParaRPr>
          </a:p>
        </p:txBody>
      </p:sp>
      <p:sp>
        <p:nvSpPr>
          <p:cNvPr id="130" name="Google Shape;130;p18"/>
          <p:cNvSpPr txBox="1"/>
          <p:nvPr/>
        </p:nvSpPr>
        <p:spPr>
          <a:xfrm>
            <a:off x="1656956" y="1134132"/>
            <a:ext cx="5324400" cy="461643"/>
          </a:xfrm>
          <a:prstGeom prst="rect">
            <a:avLst/>
          </a:prstGeom>
          <a:noFill/>
          <a:ln>
            <a:noFill/>
          </a:ln>
        </p:spPr>
        <p:txBody>
          <a:bodyPr spcFirstLastPara="1" wrap="square" lIns="68569" tIns="68569" rIns="68569" bIns="68569" anchor="t" anchorCtr="0">
            <a:spAutoFit/>
          </a:bodyPr>
          <a:lstStyle/>
          <a:p>
            <a:pPr>
              <a:buClr>
                <a:srgbClr val="000000"/>
              </a:buClr>
            </a:pPr>
            <a:endParaRPr sz="2100" kern="0">
              <a:solidFill>
                <a:srgbClr val="000000"/>
              </a:solidFill>
              <a:latin typeface="Rubik"/>
              <a:ea typeface="Rubik"/>
              <a:cs typeface="Rubik"/>
              <a:sym typeface="Rubik"/>
            </a:endParaRPr>
          </a:p>
        </p:txBody>
      </p:sp>
      <p:pic>
        <p:nvPicPr>
          <p:cNvPr id="131" name="Google Shape;131;p18" title="How Search Works">
            <a:hlinkClick r:id="rId3"/>
          </p:cNvPr>
          <p:cNvPicPr preferRelativeResize="0"/>
          <p:nvPr/>
        </p:nvPicPr>
        <p:blipFill>
          <a:blip r:embed="rId4">
            <a:alphaModFix/>
          </a:blip>
          <a:stretch>
            <a:fillRect/>
          </a:stretch>
        </p:blipFill>
        <p:spPr>
          <a:xfrm>
            <a:off x="1522088" y="854344"/>
            <a:ext cx="5145075" cy="3858788"/>
          </a:xfrm>
          <a:prstGeom prst="rect">
            <a:avLst/>
          </a:prstGeom>
          <a:noFill/>
          <a:ln>
            <a:noFill/>
          </a:ln>
        </p:spPr>
      </p:pic>
      <p:sp>
        <p:nvSpPr>
          <p:cNvPr id="132" name="Google Shape;132;p18"/>
          <p:cNvSpPr txBox="1">
            <a:spLocks noGrp="1"/>
          </p:cNvSpPr>
          <p:nvPr>
            <p:ph type="body" idx="1"/>
          </p:nvPr>
        </p:nvSpPr>
        <p:spPr>
          <a:xfrm>
            <a:off x="1458356" y="150419"/>
            <a:ext cx="6164775" cy="533925"/>
          </a:xfrm>
          <a:prstGeom prst="rect">
            <a:avLst/>
          </a:prstGeom>
          <a:noFill/>
          <a:ln>
            <a:noFill/>
          </a:ln>
        </p:spPr>
        <p:txBody>
          <a:bodyPr spcFirstLastPara="1" wrap="square" lIns="68569" tIns="34275" rIns="68569" bIns="34275" anchor="t" anchorCtr="0">
            <a:noAutofit/>
          </a:bodyPr>
          <a:lstStyle/>
          <a:p>
            <a:pPr marL="0" indent="-152400">
              <a:buClr>
                <a:schemeClr val="lt1"/>
              </a:buClr>
              <a:buSzPts val="3200"/>
            </a:pPr>
            <a:r>
              <a:rPr lang="en-US" sz="2400">
                <a:solidFill>
                  <a:schemeClr val="lt1"/>
                </a:solidFill>
              </a:rPr>
              <a:t>How Search Works?</a:t>
            </a:r>
            <a:endParaRPr sz="240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9"/>
          <p:cNvSpPr txBox="1"/>
          <p:nvPr/>
        </p:nvSpPr>
        <p:spPr>
          <a:xfrm>
            <a:off x="1377731" y="1255256"/>
            <a:ext cx="6082425" cy="1405125"/>
          </a:xfrm>
          <a:prstGeom prst="rect">
            <a:avLst/>
          </a:prstGeom>
          <a:noFill/>
          <a:ln>
            <a:noFill/>
          </a:ln>
        </p:spPr>
        <p:txBody>
          <a:bodyPr spcFirstLastPara="1" wrap="square" lIns="68569" tIns="68569" rIns="68569" bIns="68569" anchor="t" anchorCtr="0">
            <a:noAutofit/>
          </a:bodyPr>
          <a:lstStyle/>
          <a:p>
            <a:pPr>
              <a:buClr>
                <a:srgbClr val="000000"/>
              </a:buClr>
            </a:pPr>
            <a:r>
              <a:rPr lang="en-US" sz="2400" kern="0">
                <a:solidFill>
                  <a:srgbClr val="000000"/>
                </a:solidFill>
                <a:latin typeface="Lato"/>
                <a:ea typeface="Lato"/>
                <a:cs typeface="Lato"/>
                <a:sym typeface="Lato"/>
              </a:rPr>
              <a:t>The </a:t>
            </a:r>
            <a:r>
              <a:rPr lang="en-US" sz="2400" kern="0">
                <a:solidFill>
                  <a:srgbClr val="FF6C0E"/>
                </a:solidFill>
                <a:latin typeface="Lato"/>
                <a:ea typeface="Lato"/>
                <a:cs typeface="Lato"/>
                <a:sym typeface="Lato"/>
              </a:rPr>
              <a:t>Process</a:t>
            </a:r>
            <a:r>
              <a:rPr lang="en-US" sz="2400" kern="0">
                <a:solidFill>
                  <a:srgbClr val="000000"/>
                </a:solidFill>
                <a:latin typeface="Lato"/>
                <a:ea typeface="Lato"/>
                <a:cs typeface="Lato"/>
                <a:sym typeface="Lato"/>
              </a:rPr>
              <a:t> Of Optimising Your Website, To Rank Organically</a:t>
            </a:r>
            <a:r>
              <a:rPr lang="en-US" sz="2400" i="1" kern="0">
                <a:solidFill>
                  <a:srgbClr val="000000"/>
                </a:solidFill>
                <a:latin typeface="Lato"/>
                <a:ea typeface="Lato"/>
                <a:cs typeface="Lato"/>
                <a:sym typeface="Lato"/>
              </a:rPr>
              <a:t> </a:t>
            </a:r>
            <a:r>
              <a:rPr lang="en-US" sz="2400" kern="0">
                <a:solidFill>
                  <a:srgbClr val="000000"/>
                </a:solidFill>
                <a:latin typeface="Lato"/>
                <a:ea typeface="Lato"/>
                <a:cs typeface="Lato"/>
                <a:sym typeface="Lato"/>
              </a:rPr>
              <a:t>For</a:t>
            </a:r>
            <a:r>
              <a:rPr lang="en-US" sz="2400" i="1" kern="0">
                <a:solidFill>
                  <a:srgbClr val="000000"/>
                </a:solidFill>
                <a:latin typeface="Lato"/>
                <a:ea typeface="Lato"/>
                <a:cs typeface="Lato"/>
                <a:sym typeface="Lato"/>
              </a:rPr>
              <a:t> </a:t>
            </a:r>
            <a:r>
              <a:rPr lang="en-US" sz="2400" kern="0">
                <a:solidFill>
                  <a:srgbClr val="000000"/>
                </a:solidFill>
                <a:latin typeface="Lato"/>
                <a:ea typeface="Lato"/>
                <a:cs typeface="Lato"/>
                <a:sym typeface="Lato"/>
              </a:rPr>
              <a:t>Keywords,</a:t>
            </a:r>
            <a:r>
              <a:rPr lang="en-US" sz="2400" i="1" kern="0">
                <a:solidFill>
                  <a:srgbClr val="000000"/>
                </a:solidFill>
                <a:latin typeface="Lato"/>
                <a:ea typeface="Lato"/>
                <a:cs typeface="Lato"/>
                <a:sym typeface="Lato"/>
              </a:rPr>
              <a:t> </a:t>
            </a:r>
            <a:r>
              <a:rPr lang="en-US" sz="2400" kern="0">
                <a:solidFill>
                  <a:srgbClr val="000000"/>
                </a:solidFill>
                <a:latin typeface="Lato"/>
                <a:ea typeface="Lato"/>
                <a:cs typeface="Lato"/>
                <a:sym typeface="Lato"/>
              </a:rPr>
              <a:t>Relevant</a:t>
            </a:r>
            <a:r>
              <a:rPr lang="en-US" sz="2400" i="1" kern="0">
                <a:solidFill>
                  <a:srgbClr val="000000"/>
                </a:solidFill>
                <a:latin typeface="Lato"/>
                <a:ea typeface="Lato"/>
                <a:cs typeface="Lato"/>
                <a:sym typeface="Lato"/>
              </a:rPr>
              <a:t> </a:t>
            </a:r>
            <a:r>
              <a:rPr lang="en-US" sz="2400" kern="0">
                <a:solidFill>
                  <a:srgbClr val="000000"/>
                </a:solidFill>
                <a:latin typeface="Lato"/>
                <a:ea typeface="Lato"/>
                <a:cs typeface="Lato"/>
                <a:sym typeface="Lato"/>
              </a:rPr>
              <a:t>To Your Business</a:t>
            </a:r>
            <a:endParaRPr sz="2400" kern="0">
              <a:solidFill>
                <a:srgbClr val="000000"/>
              </a:solidFill>
              <a:latin typeface="Lato"/>
              <a:ea typeface="Lato"/>
              <a:cs typeface="Lato"/>
              <a:sym typeface="Lato"/>
            </a:endParaRPr>
          </a:p>
        </p:txBody>
      </p:sp>
      <p:pic>
        <p:nvPicPr>
          <p:cNvPr id="142" name="Google Shape;142;p19"/>
          <p:cNvPicPr preferRelativeResize="0"/>
          <p:nvPr/>
        </p:nvPicPr>
        <p:blipFill>
          <a:blip r:embed="rId3">
            <a:alphaModFix/>
          </a:blip>
          <a:stretch>
            <a:fillRect/>
          </a:stretch>
        </p:blipFill>
        <p:spPr>
          <a:xfrm>
            <a:off x="1712944" y="2860706"/>
            <a:ext cx="1246775" cy="1126125"/>
          </a:xfrm>
          <a:prstGeom prst="rect">
            <a:avLst/>
          </a:prstGeom>
          <a:noFill/>
          <a:ln>
            <a:noFill/>
          </a:ln>
        </p:spPr>
      </p:pic>
      <p:sp>
        <p:nvSpPr>
          <p:cNvPr id="143" name="Google Shape;143;p19"/>
          <p:cNvSpPr txBox="1"/>
          <p:nvPr/>
        </p:nvSpPr>
        <p:spPr>
          <a:xfrm>
            <a:off x="1747519" y="4072875"/>
            <a:ext cx="1382625" cy="346226"/>
          </a:xfrm>
          <a:prstGeom prst="rect">
            <a:avLst/>
          </a:prstGeom>
          <a:noFill/>
          <a:ln>
            <a:noFill/>
          </a:ln>
        </p:spPr>
        <p:txBody>
          <a:bodyPr spcFirstLastPara="1" wrap="square" lIns="68569" tIns="68569" rIns="68569" bIns="68569" anchor="t" anchorCtr="0">
            <a:spAutoFit/>
          </a:bodyPr>
          <a:lstStyle/>
          <a:p>
            <a:pPr>
              <a:buClr>
                <a:srgbClr val="000000"/>
              </a:buClr>
            </a:pPr>
            <a:r>
              <a:rPr lang="en-US" kern="0">
                <a:solidFill>
                  <a:srgbClr val="FF6C0E"/>
                </a:solidFill>
                <a:latin typeface="Arial Black"/>
                <a:ea typeface="Arial Black"/>
                <a:cs typeface="Arial Black"/>
                <a:sym typeface="Arial Black"/>
              </a:rPr>
              <a:t>SITE DESIGN</a:t>
            </a:r>
            <a:endParaRPr kern="0">
              <a:solidFill>
                <a:srgbClr val="FF6C0E"/>
              </a:solidFill>
              <a:latin typeface="Arial Black"/>
              <a:ea typeface="Arial Black"/>
              <a:cs typeface="Arial Black"/>
              <a:sym typeface="Arial Black"/>
            </a:endParaRPr>
          </a:p>
        </p:txBody>
      </p:sp>
      <p:pic>
        <p:nvPicPr>
          <p:cNvPr id="144" name="Google Shape;144;p19"/>
          <p:cNvPicPr preferRelativeResize="0"/>
          <p:nvPr/>
        </p:nvPicPr>
        <p:blipFill>
          <a:blip r:embed="rId4">
            <a:alphaModFix/>
          </a:blip>
          <a:stretch>
            <a:fillRect/>
          </a:stretch>
        </p:blipFill>
        <p:spPr>
          <a:xfrm>
            <a:off x="5349019" y="2860716"/>
            <a:ext cx="1073825" cy="1126125"/>
          </a:xfrm>
          <a:prstGeom prst="rect">
            <a:avLst/>
          </a:prstGeom>
          <a:noFill/>
          <a:ln>
            <a:noFill/>
          </a:ln>
        </p:spPr>
      </p:pic>
      <p:sp>
        <p:nvSpPr>
          <p:cNvPr id="145" name="Google Shape;145;p19"/>
          <p:cNvSpPr txBox="1"/>
          <p:nvPr/>
        </p:nvSpPr>
        <p:spPr>
          <a:xfrm>
            <a:off x="5487572" y="4072857"/>
            <a:ext cx="796725" cy="346226"/>
          </a:xfrm>
          <a:prstGeom prst="rect">
            <a:avLst/>
          </a:prstGeom>
          <a:noFill/>
          <a:ln>
            <a:noFill/>
          </a:ln>
        </p:spPr>
        <p:txBody>
          <a:bodyPr spcFirstLastPara="1" wrap="square" lIns="68569" tIns="68569" rIns="68569" bIns="68569" anchor="t" anchorCtr="0">
            <a:spAutoFit/>
          </a:bodyPr>
          <a:lstStyle/>
          <a:p>
            <a:pPr>
              <a:buClr>
                <a:srgbClr val="000000"/>
              </a:buClr>
            </a:pPr>
            <a:r>
              <a:rPr lang="en-US" kern="0">
                <a:solidFill>
                  <a:srgbClr val="FF6C0E"/>
                </a:solidFill>
                <a:latin typeface="Arial Black"/>
                <a:ea typeface="Arial Black"/>
                <a:cs typeface="Arial Black"/>
                <a:sym typeface="Arial Black"/>
              </a:rPr>
              <a:t>LINKS</a:t>
            </a:r>
            <a:endParaRPr kern="0">
              <a:solidFill>
                <a:srgbClr val="FF6C0E"/>
              </a:solidFill>
              <a:latin typeface="Arial Black"/>
              <a:ea typeface="Arial Black"/>
              <a:cs typeface="Arial Black"/>
              <a:sym typeface="Arial Black"/>
            </a:endParaRPr>
          </a:p>
        </p:txBody>
      </p:sp>
      <p:pic>
        <p:nvPicPr>
          <p:cNvPr id="146" name="Google Shape;146;p19"/>
          <p:cNvPicPr preferRelativeResize="0"/>
          <p:nvPr/>
        </p:nvPicPr>
        <p:blipFill>
          <a:blip r:embed="rId5">
            <a:alphaModFix/>
          </a:blip>
          <a:stretch>
            <a:fillRect/>
          </a:stretch>
        </p:blipFill>
        <p:spPr>
          <a:xfrm>
            <a:off x="3831788" y="2803557"/>
            <a:ext cx="943950" cy="1177819"/>
          </a:xfrm>
          <a:prstGeom prst="rect">
            <a:avLst/>
          </a:prstGeom>
          <a:noFill/>
          <a:ln>
            <a:noFill/>
          </a:ln>
        </p:spPr>
      </p:pic>
      <p:sp>
        <p:nvSpPr>
          <p:cNvPr id="147" name="Google Shape;147;p19"/>
          <p:cNvSpPr txBox="1"/>
          <p:nvPr/>
        </p:nvSpPr>
        <p:spPr>
          <a:xfrm>
            <a:off x="3771900" y="4072857"/>
            <a:ext cx="1073925" cy="346226"/>
          </a:xfrm>
          <a:prstGeom prst="rect">
            <a:avLst/>
          </a:prstGeom>
          <a:noFill/>
          <a:ln>
            <a:noFill/>
          </a:ln>
        </p:spPr>
        <p:txBody>
          <a:bodyPr spcFirstLastPara="1" wrap="square" lIns="68569" tIns="68569" rIns="68569" bIns="68569" anchor="t" anchorCtr="0">
            <a:spAutoFit/>
          </a:bodyPr>
          <a:lstStyle/>
          <a:p>
            <a:pPr>
              <a:buClr>
                <a:srgbClr val="000000"/>
              </a:buClr>
            </a:pPr>
            <a:r>
              <a:rPr lang="en-US" kern="0">
                <a:solidFill>
                  <a:srgbClr val="FF6C0E"/>
                </a:solidFill>
                <a:latin typeface="Arial Black"/>
                <a:ea typeface="Arial Black"/>
                <a:cs typeface="Arial Black"/>
                <a:sym typeface="Arial Black"/>
              </a:rPr>
              <a:t>CONTENT</a:t>
            </a:r>
            <a:endParaRPr kern="0">
              <a:solidFill>
                <a:srgbClr val="FF6C0E"/>
              </a:solidFill>
              <a:latin typeface="Arial Black"/>
              <a:ea typeface="Arial Black"/>
              <a:cs typeface="Arial Black"/>
              <a:sym typeface="Arial Black"/>
            </a:endParaRPr>
          </a:p>
        </p:txBody>
      </p:sp>
      <p:sp>
        <p:nvSpPr>
          <p:cNvPr id="148" name="Google Shape;148;p19"/>
          <p:cNvSpPr txBox="1">
            <a:spLocks noGrp="1"/>
          </p:cNvSpPr>
          <p:nvPr>
            <p:ph type="body" idx="1"/>
          </p:nvPr>
        </p:nvSpPr>
        <p:spPr>
          <a:xfrm>
            <a:off x="1458356" y="150413"/>
            <a:ext cx="6966675" cy="533925"/>
          </a:xfrm>
          <a:prstGeom prst="rect">
            <a:avLst/>
          </a:prstGeom>
          <a:noFill/>
          <a:ln>
            <a:noFill/>
          </a:ln>
        </p:spPr>
        <p:txBody>
          <a:bodyPr spcFirstLastPara="1" wrap="square" lIns="68569" tIns="34275" rIns="68569" bIns="34275" anchor="t" anchorCtr="0">
            <a:noAutofit/>
          </a:bodyPr>
          <a:lstStyle/>
          <a:p>
            <a:pPr marL="0" indent="-152400">
              <a:buClr>
                <a:schemeClr val="lt1"/>
              </a:buClr>
              <a:buSzPts val="3200"/>
            </a:pPr>
            <a:r>
              <a:rPr lang="en-US" sz="2400">
                <a:solidFill>
                  <a:schemeClr val="lt1"/>
                </a:solidFill>
              </a:rPr>
              <a:t>What Is SEO?</a:t>
            </a:r>
            <a:r>
              <a:rPr lang="en-US" sz="2250">
                <a:solidFill>
                  <a:schemeClr val="lt1"/>
                </a:solidFill>
              </a:rPr>
              <a:t> </a:t>
            </a:r>
            <a:r>
              <a:rPr lang="en-US" sz="1950">
                <a:solidFill>
                  <a:schemeClr val="lt1"/>
                </a:solidFill>
              </a:rPr>
              <a:t>(</a:t>
            </a:r>
            <a:r>
              <a:rPr lang="en-US" sz="1950" u="sng">
                <a:solidFill>
                  <a:schemeClr val="lt1"/>
                </a:solidFill>
              </a:rPr>
              <a:t>S</a:t>
            </a:r>
            <a:r>
              <a:rPr lang="en-US" sz="1950">
                <a:solidFill>
                  <a:schemeClr val="lt1"/>
                </a:solidFill>
              </a:rPr>
              <a:t>earch </a:t>
            </a:r>
            <a:r>
              <a:rPr lang="en-US" sz="1950" u="sng">
                <a:solidFill>
                  <a:schemeClr val="lt1"/>
                </a:solidFill>
              </a:rPr>
              <a:t>E</a:t>
            </a:r>
            <a:r>
              <a:rPr lang="en-US" sz="1950">
                <a:solidFill>
                  <a:schemeClr val="lt1"/>
                </a:solidFill>
              </a:rPr>
              <a:t>ngine </a:t>
            </a:r>
            <a:r>
              <a:rPr lang="en-US" sz="1950" u="sng">
                <a:solidFill>
                  <a:schemeClr val="lt1"/>
                </a:solidFill>
              </a:rPr>
              <a:t>O</a:t>
            </a:r>
            <a:r>
              <a:rPr lang="en-US" sz="1950">
                <a:solidFill>
                  <a:schemeClr val="lt1"/>
                </a:solidFill>
              </a:rPr>
              <a:t>ptimisation)</a:t>
            </a:r>
            <a:endParaRPr sz="225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0"/>
          <p:cNvPicPr preferRelativeResize="0"/>
          <p:nvPr/>
        </p:nvPicPr>
        <p:blipFill>
          <a:blip r:embed="rId3">
            <a:alphaModFix/>
          </a:blip>
          <a:stretch>
            <a:fillRect/>
          </a:stretch>
        </p:blipFill>
        <p:spPr>
          <a:xfrm>
            <a:off x="2173744" y="1033135"/>
            <a:ext cx="4643588" cy="2868750"/>
          </a:xfrm>
          <a:prstGeom prst="rect">
            <a:avLst/>
          </a:prstGeom>
          <a:noFill/>
          <a:ln>
            <a:noFill/>
          </a:ln>
        </p:spPr>
      </p:pic>
      <p:grpSp>
        <p:nvGrpSpPr>
          <p:cNvPr id="158" name="Google Shape;158;p20"/>
          <p:cNvGrpSpPr/>
          <p:nvPr/>
        </p:nvGrpSpPr>
        <p:grpSpPr>
          <a:xfrm>
            <a:off x="5292163" y="934878"/>
            <a:ext cx="2170250" cy="507809"/>
            <a:chOff x="2274295" y="5120095"/>
            <a:chExt cx="4101000" cy="834251"/>
          </a:xfrm>
        </p:grpSpPr>
        <p:sp>
          <p:nvSpPr>
            <p:cNvPr id="159" name="Google Shape;159;p20"/>
            <p:cNvSpPr/>
            <p:nvPr/>
          </p:nvSpPr>
          <p:spPr>
            <a:xfrm>
              <a:off x="2274295" y="5120121"/>
              <a:ext cx="4101000" cy="823200"/>
            </a:xfrm>
            <a:prstGeom prst="rect">
              <a:avLst/>
            </a:prstGeom>
            <a:solidFill>
              <a:srgbClr val="0099A8"/>
            </a:solidFill>
            <a:ln>
              <a:noFill/>
            </a:ln>
          </p:spPr>
          <p:txBody>
            <a:bodyPr spcFirstLastPara="1" wrap="square" lIns="68569" tIns="68569" rIns="68569" bIns="68569" anchor="ctr" anchorCtr="0">
              <a:noAutofit/>
            </a:bodyPr>
            <a:lstStyle/>
            <a:p>
              <a:pPr>
                <a:buClr>
                  <a:srgbClr val="000000"/>
                </a:buClr>
              </a:pPr>
              <a:endParaRPr sz="1050" kern="0">
                <a:solidFill>
                  <a:srgbClr val="000000"/>
                </a:solidFill>
                <a:latin typeface="Arial"/>
                <a:cs typeface="Arial"/>
                <a:sym typeface="Arial"/>
              </a:endParaRPr>
            </a:p>
          </p:txBody>
        </p:sp>
        <p:sp>
          <p:nvSpPr>
            <p:cNvPr id="160" name="Google Shape;160;p20"/>
            <p:cNvSpPr txBox="1"/>
            <p:nvPr/>
          </p:nvSpPr>
          <p:spPr>
            <a:xfrm>
              <a:off x="2559886" y="5120095"/>
              <a:ext cx="3529800" cy="834251"/>
            </a:xfrm>
            <a:prstGeom prst="rect">
              <a:avLst/>
            </a:prstGeom>
            <a:noFill/>
            <a:ln>
              <a:noFill/>
            </a:ln>
          </p:spPr>
          <p:txBody>
            <a:bodyPr spcFirstLastPara="1" wrap="square" lIns="68569" tIns="68569" rIns="68569" bIns="68569" anchor="t" anchorCtr="0">
              <a:spAutoFit/>
            </a:bodyPr>
            <a:lstStyle/>
            <a:p>
              <a:pPr>
                <a:buClr>
                  <a:srgbClr val="000000"/>
                </a:buClr>
              </a:pPr>
              <a:r>
                <a:rPr lang="en-US" sz="2400" kern="0">
                  <a:solidFill>
                    <a:srgbClr val="FFFFFF"/>
                  </a:solidFill>
                  <a:latin typeface="Arial Black"/>
                  <a:ea typeface="Arial Black"/>
                  <a:cs typeface="Arial Black"/>
                  <a:sym typeface="Arial Black"/>
                </a:rPr>
                <a:t>8.6 Billion</a:t>
              </a:r>
              <a:endParaRPr sz="2400" kern="0">
                <a:solidFill>
                  <a:srgbClr val="FFFFFF"/>
                </a:solidFill>
                <a:latin typeface="Arial Black"/>
                <a:ea typeface="Arial Black"/>
                <a:cs typeface="Arial Black"/>
                <a:sym typeface="Arial Black"/>
              </a:endParaRPr>
            </a:p>
          </p:txBody>
        </p:sp>
      </p:grpSp>
      <p:sp>
        <p:nvSpPr>
          <p:cNvPr id="161" name="Google Shape;161;p20"/>
          <p:cNvSpPr/>
          <p:nvPr/>
        </p:nvSpPr>
        <p:spPr>
          <a:xfrm>
            <a:off x="2457656" y="3864000"/>
            <a:ext cx="606825" cy="317475"/>
          </a:xfrm>
          <a:prstGeom prst="roundRect">
            <a:avLst>
              <a:gd name="adj" fmla="val 16667"/>
            </a:avLst>
          </a:prstGeom>
          <a:solidFill>
            <a:srgbClr val="FF6C0E"/>
          </a:solidFill>
          <a:ln w="9525" cap="flat" cmpd="sng">
            <a:solidFill>
              <a:srgbClr val="FF6C0E"/>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pPr>
            <a:r>
              <a:rPr lang="en-US" sz="1050" kern="0">
                <a:solidFill>
                  <a:srgbClr val="FFFFFF"/>
                </a:solidFill>
                <a:latin typeface="Arial Black"/>
                <a:ea typeface="Arial Black"/>
                <a:cs typeface="Arial Black"/>
                <a:sym typeface="Arial Black"/>
              </a:rPr>
              <a:t>Eat</a:t>
            </a:r>
            <a:endParaRPr sz="1050" kern="0">
              <a:solidFill>
                <a:srgbClr val="FFFFFF"/>
              </a:solidFill>
              <a:latin typeface="Arial Black"/>
              <a:ea typeface="Arial Black"/>
              <a:cs typeface="Arial Black"/>
              <a:sym typeface="Arial Black"/>
            </a:endParaRPr>
          </a:p>
        </p:txBody>
      </p:sp>
      <p:sp>
        <p:nvSpPr>
          <p:cNvPr id="162" name="Google Shape;162;p20"/>
          <p:cNvSpPr/>
          <p:nvPr/>
        </p:nvSpPr>
        <p:spPr>
          <a:xfrm>
            <a:off x="3280275" y="3864000"/>
            <a:ext cx="606825" cy="317475"/>
          </a:xfrm>
          <a:prstGeom prst="roundRect">
            <a:avLst>
              <a:gd name="adj" fmla="val 16667"/>
            </a:avLst>
          </a:prstGeom>
          <a:solidFill>
            <a:srgbClr val="FF6C0E"/>
          </a:solidFill>
          <a:ln w="9525" cap="flat" cmpd="sng">
            <a:solidFill>
              <a:srgbClr val="FF6C0E"/>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pPr>
            <a:r>
              <a:rPr lang="en-US" sz="1050" kern="0">
                <a:solidFill>
                  <a:srgbClr val="FFFFFF"/>
                </a:solidFill>
                <a:latin typeface="Arial Black"/>
                <a:ea typeface="Arial Black"/>
                <a:cs typeface="Arial Black"/>
                <a:sym typeface="Arial Black"/>
              </a:rPr>
              <a:t>Buy</a:t>
            </a:r>
            <a:endParaRPr sz="1050" kern="0">
              <a:solidFill>
                <a:srgbClr val="FFFFFF"/>
              </a:solidFill>
              <a:latin typeface="Arial Black"/>
              <a:ea typeface="Arial Black"/>
              <a:cs typeface="Arial Black"/>
              <a:sym typeface="Arial Black"/>
            </a:endParaRPr>
          </a:p>
        </p:txBody>
      </p:sp>
      <p:sp>
        <p:nvSpPr>
          <p:cNvPr id="163" name="Google Shape;163;p20"/>
          <p:cNvSpPr/>
          <p:nvPr/>
        </p:nvSpPr>
        <p:spPr>
          <a:xfrm>
            <a:off x="4160044" y="3864000"/>
            <a:ext cx="606825" cy="317475"/>
          </a:xfrm>
          <a:prstGeom prst="roundRect">
            <a:avLst>
              <a:gd name="adj" fmla="val 16667"/>
            </a:avLst>
          </a:prstGeom>
          <a:solidFill>
            <a:srgbClr val="FF6C0E"/>
          </a:solidFill>
          <a:ln w="9525" cap="flat" cmpd="sng">
            <a:solidFill>
              <a:srgbClr val="FF6C0E"/>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pPr>
            <a:r>
              <a:rPr lang="en-US" sz="1050" kern="0">
                <a:solidFill>
                  <a:srgbClr val="FFFFFF"/>
                </a:solidFill>
                <a:latin typeface="Arial Black"/>
                <a:ea typeface="Arial Black"/>
                <a:cs typeface="Arial Black"/>
                <a:sym typeface="Arial Black"/>
              </a:rPr>
              <a:t>Study</a:t>
            </a:r>
            <a:endParaRPr sz="1050" kern="0">
              <a:solidFill>
                <a:srgbClr val="FFFFFF"/>
              </a:solidFill>
              <a:latin typeface="Arial Black"/>
              <a:ea typeface="Arial Black"/>
              <a:cs typeface="Arial Black"/>
              <a:sym typeface="Arial Black"/>
            </a:endParaRPr>
          </a:p>
        </p:txBody>
      </p:sp>
      <p:sp>
        <p:nvSpPr>
          <p:cNvPr id="164" name="Google Shape;164;p20"/>
          <p:cNvSpPr/>
          <p:nvPr/>
        </p:nvSpPr>
        <p:spPr>
          <a:xfrm>
            <a:off x="5039813" y="3864000"/>
            <a:ext cx="717750" cy="317475"/>
          </a:xfrm>
          <a:prstGeom prst="roundRect">
            <a:avLst>
              <a:gd name="adj" fmla="val 16667"/>
            </a:avLst>
          </a:prstGeom>
          <a:solidFill>
            <a:srgbClr val="FF6C0E"/>
          </a:solidFill>
          <a:ln w="9525" cap="flat" cmpd="sng">
            <a:solidFill>
              <a:srgbClr val="FF6C0E"/>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pPr>
            <a:r>
              <a:rPr lang="en-US" sz="1050" kern="0">
                <a:solidFill>
                  <a:srgbClr val="FFFFFF"/>
                </a:solidFill>
                <a:latin typeface="Arial Black"/>
                <a:ea typeface="Arial Black"/>
                <a:cs typeface="Arial Black"/>
                <a:sym typeface="Arial Black"/>
              </a:rPr>
              <a:t>Travel</a:t>
            </a:r>
            <a:endParaRPr sz="1050" kern="0">
              <a:solidFill>
                <a:srgbClr val="FFFFFF"/>
              </a:solidFill>
              <a:latin typeface="Arial Black"/>
              <a:ea typeface="Arial Black"/>
              <a:cs typeface="Arial Black"/>
              <a:sym typeface="Arial Black"/>
            </a:endParaRPr>
          </a:p>
        </p:txBody>
      </p:sp>
      <p:sp>
        <p:nvSpPr>
          <p:cNvPr id="165" name="Google Shape;165;p20"/>
          <p:cNvSpPr/>
          <p:nvPr/>
        </p:nvSpPr>
        <p:spPr>
          <a:xfrm>
            <a:off x="5919581" y="3864000"/>
            <a:ext cx="840600" cy="317475"/>
          </a:xfrm>
          <a:prstGeom prst="roundRect">
            <a:avLst>
              <a:gd name="adj" fmla="val 16667"/>
            </a:avLst>
          </a:prstGeom>
          <a:solidFill>
            <a:srgbClr val="FF6C0E"/>
          </a:solidFill>
          <a:ln w="9525" cap="flat" cmpd="sng">
            <a:solidFill>
              <a:srgbClr val="FF6C0E"/>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pPr>
            <a:r>
              <a:rPr lang="en-US" sz="1050" kern="0">
                <a:solidFill>
                  <a:srgbClr val="FFFFFF"/>
                </a:solidFill>
                <a:latin typeface="Arial Black"/>
                <a:ea typeface="Arial Black"/>
                <a:cs typeface="Arial Black"/>
                <a:sym typeface="Arial Black"/>
              </a:rPr>
              <a:t>Get Info</a:t>
            </a:r>
            <a:endParaRPr sz="1050" kern="0">
              <a:solidFill>
                <a:srgbClr val="FFFFFF"/>
              </a:solidFill>
              <a:latin typeface="Arial Black"/>
              <a:ea typeface="Arial Black"/>
              <a:cs typeface="Arial Black"/>
              <a:sym typeface="Arial Black"/>
            </a:endParaRPr>
          </a:p>
        </p:txBody>
      </p:sp>
      <p:sp>
        <p:nvSpPr>
          <p:cNvPr id="166" name="Google Shape;166;p20"/>
          <p:cNvSpPr txBox="1">
            <a:spLocks noGrp="1"/>
          </p:cNvSpPr>
          <p:nvPr>
            <p:ph type="body" idx="1"/>
          </p:nvPr>
        </p:nvSpPr>
        <p:spPr>
          <a:xfrm>
            <a:off x="1458356" y="150413"/>
            <a:ext cx="6986925" cy="533925"/>
          </a:xfrm>
          <a:prstGeom prst="rect">
            <a:avLst/>
          </a:prstGeom>
          <a:noFill/>
          <a:ln>
            <a:noFill/>
          </a:ln>
        </p:spPr>
        <p:txBody>
          <a:bodyPr spcFirstLastPara="1" wrap="square" lIns="68569" tIns="34275" rIns="68569" bIns="34275" anchor="t" anchorCtr="0">
            <a:noAutofit/>
          </a:bodyPr>
          <a:lstStyle/>
          <a:p>
            <a:pPr marL="0" indent="-152400">
              <a:buClr>
                <a:schemeClr val="lt1"/>
              </a:buClr>
              <a:buSzPts val="3200"/>
            </a:pPr>
            <a:r>
              <a:rPr lang="en-US" sz="2400">
                <a:solidFill>
                  <a:schemeClr val="lt1"/>
                </a:solidFill>
              </a:rPr>
              <a:t>Why Invest In SEO? </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1"/>
          <p:cNvSpPr txBox="1">
            <a:spLocks noGrp="1"/>
          </p:cNvSpPr>
          <p:nvPr>
            <p:ph type="body" idx="1"/>
          </p:nvPr>
        </p:nvSpPr>
        <p:spPr>
          <a:xfrm>
            <a:off x="2712488" y="2224819"/>
            <a:ext cx="3719025" cy="533925"/>
          </a:xfrm>
          <a:prstGeom prst="rect">
            <a:avLst/>
          </a:prstGeom>
          <a:noFill/>
          <a:ln>
            <a:noFill/>
          </a:ln>
        </p:spPr>
        <p:txBody>
          <a:bodyPr spcFirstLastPara="1" wrap="square" lIns="68569" tIns="34275" rIns="68569" bIns="34275" anchor="t" anchorCtr="0">
            <a:noAutofit/>
          </a:bodyPr>
          <a:lstStyle/>
          <a:p>
            <a:pPr marL="0" indent="-152400">
              <a:buClr>
                <a:schemeClr val="dk1"/>
              </a:buClr>
              <a:buSzPts val="3200"/>
            </a:pPr>
            <a:r>
              <a:rPr lang="en-US" sz="2400">
                <a:solidFill>
                  <a:schemeClr val="dk1"/>
                </a:solidFill>
              </a:rPr>
              <a:t>5-Step SEO Process</a:t>
            </a:r>
            <a:endParaRPr sz="24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22"/>
          <p:cNvPicPr preferRelativeResize="0"/>
          <p:nvPr/>
        </p:nvPicPr>
        <p:blipFill>
          <a:blip r:embed="rId3">
            <a:alphaModFix/>
          </a:blip>
          <a:stretch>
            <a:fillRect/>
          </a:stretch>
        </p:blipFill>
        <p:spPr>
          <a:xfrm>
            <a:off x="2590819" y="1750669"/>
            <a:ext cx="3348545" cy="2930720"/>
          </a:xfrm>
          <a:prstGeom prst="rect">
            <a:avLst/>
          </a:prstGeom>
          <a:noFill/>
          <a:ln w="9525" cap="flat" cmpd="sng">
            <a:solidFill>
              <a:srgbClr val="111111"/>
            </a:solidFill>
            <a:prstDash val="solid"/>
            <a:round/>
            <a:headEnd type="none" w="sm" len="sm"/>
            <a:tailEnd type="none" w="sm" len="sm"/>
          </a:ln>
        </p:spPr>
      </p:pic>
      <p:sp>
        <p:nvSpPr>
          <p:cNvPr id="185" name="Google Shape;185;p22"/>
          <p:cNvSpPr txBox="1">
            <a:spLocks noGrp="1"/>
          </p:cNvSpPr>
          <p:nvPr>
            <p:ph type="body" idx="1"/>
          </p:nvPr>
        </p:nvSpPr>
        <p:spPr>
          <a:xfrm>
            <a:off x="1572656" y="150413"/>
            <a:ext cx="6519150" cy="533925"/>
          </a:xfrm>
          <a:prstGeom prst="rect">
            <a:avLst/>
          </a:prstGeom>
          <a:noFill/>
          <a:ln>
            <a:noFill/>
          </a:ln>
        </p:spPr>
        <p:txBody>
          <a:bodyPr spcFirstLastPara="1" wrap="square" lIns="68569" tIns="34275" rIns="68569" bIns="34275" anchor="t" anchorCtr="0">
            <a:noAutofit/>
          </a:bodyPr>
          <a:lstStyle/>
          <a:p>
            <a:pPr marL="0" indent="0">
              <a:buNone/>
            </a:pPr>
            <a:r>
              <a:rPr lang="en-US" sz="2400">
                <a:solidFill>
                  <a:schemeClr val="lt1"/>
                </a:solidFill>
              </a:rPr>
              <a:t>Step 1: Find 5 Keywords </a:t>
            </a:r>
            <a:br>
              <a:rPr lang="en-US" sz="2700">
                <a:solidFill>
                  <a:schemeClr val="accent5"/>
                </a:solidFill>
              </a:rPr>
            </a:br>
            <a:br>
              <a:rPr lang="en-US" sz="2700"/>
            </a:br>
            <a:endParaRPr sz="2700">
              <a:solidFill>
                <a:schemeClr val="dk1"/>
              </a:solidFill>
            </a:endParaRPr>
          </a:p>
          <a:p>
            <a:pPr marL="0" indent="0">
              <a:buNone/>
            </a:pPr>
            <a:r>
              <a:rPr lang="en-US">
                <a:solidFill>
                  <a:schemeClr val="dk1"/>
                </a:solidFill>
              </a:rPr>
              <a:t>              </a:t>
            </a:r>
            <a:endParaRPr>
              <a:solidFill>
                <a:schemeClr val="dk1"/>
              </a:solidFill>
            </a:endParaRPr>
          </a:p>
          <a:p>
            <a:pPr marL="0" indent="0">
              <a:buNone/>
            </a:pPr>
            <a:endParaRPr sz="27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23"/>
          <p:cNvPicPr preferRelativeResize="0"/>
          <p:nvPr/>
        </p:nvPicPr>
        <p:blipFill rotWithShape="1">
          <a:blip r:embed="rId3">
            <a:alphaModFix/>
          </a:blip>
          <a:srcRect b="51902"/>
          <a:stretch/>
        </p:blipFill>
        <p:spPr>
          <a:xfrm>
            <a:off x="1629807" y="1891350"/>
            <a:ext cx="3102412" cy="1165163"/>
          </a:xfrm>
          <a:prstGeom prst="rect">
            <a:avLst/>
          </a:prstGeom>
          <a:noFill/>
          <a:ln w="9525" cap="flat" cmpd="sng">
            <a:solidFill>
              <a:srgbClr val="434343"/>
            </a:solidFill>
            <a:prstDash val="solid"/>
            <a:round/>
            <a:headEnd type="none" w="sm" len="sm"/>
            <a:tailEnd type="none" w="sm" len="sm"/>
          </a:ln>
        </p:spPr>
      </p:pic>
      <p:sp>
        <p:nvSpPr>
          <p:cNvPr id="195" name="Google Shape;195;p23"/>
          <p:cNvSpPr txBox="1">
            <a:spLocks noGrp="1"/>
          </p:cNvSpPr>
          <p:nvPr>
            <p:ph type="body" idx="1"/>
          </p:nvPr>
        </p:nvSpPr>
        <p:spPr>
          <a:xfrm>
            <a:off x="1401206" y="150413"/>
            <a:ext cx="5994225" cy="533925"/>
          </a:xfrm>
          <a:prstGeom prst="rect">
            <a:avLst/>
          </a:prstGeom>
          <a:noFill/>
          <a:ln>
            <a:noFill/>
          </a:ln>
        </p:spPr>
        <p:txBody>
          <a:bodyPr spcFirstLastPara="1" wrap="square" lIns="68569" tIns="34275" rIns="68569" bIns="34275" anchor="t" anchorCtr="0">
            <a:noAutofit/>
          </a:bodyPr>
          <a:lstStyle/>
          <a:p>
            <a:pPr marL="0" indent="0">
              <a:buNone/>
            </a:pPr>
            <a:r>
              <a:rPr lang="en-US" sz="2400">
                <a:solidFill>
                  <a:schemeClr val="lt1"/>
                </a:solidFill>
              </a:rPr>
              <a:t>Step 2: Optimise For On-Page SEO </a:t>
            </a:r>
            <a:br>
              <a:rPr lang="en-US" sz="2700">
                <a:solidFill>
                  <a:schemeClr val="accent5"/>
                </a:solidFill>
              </a:rPr>
            </a:br>
            <a:br>
              <a:rPr lang="en-US" sz="2700"/>
            </a:br>
            <a:endParaRPr sz="2400">
              <a:solidFill>
                <a:schemeClr val="dk1"/>
              </a:solidFill>
            </a:endParaRPr>
          </a:p>
        </p:txBody>
      </p:sp>
      <p:pic>
        <p:nvPicPr>
          <p:cNvPr id="196" name="Google Shape;196;p23"/>
          <p:cNvPicPr preferRelativeResize="0"/>
          <p:nvPr/>
        </p:nvPicPr>
        <p:blipFill rotWithShape="1">
          <a:blip r:embed="rId4">
            <a:alphaModFix/>
          </a:blip>
          <a:srcRect b="83004"/>
          <a:stretch/>
        </p:blipFill>
        <p:spPr>
          <a:xfrm>
            <a:off x="1379981" y="1208226"/>
            <a:ext cx="3787388" cy="533926"/>
          </a:xfrm>
          <a:prstGeom prst="rect">
            <a:avLst/>
          </a:prstGeom>
          <a:noFill/>
          <a:ln w="9525" cap="flat" cmpd="sng">
            <a:solidFill>
              <a:srgbClr val="434343"/>
            </a:solidFill>
            <a:prstDash val="solid"/>
            <a:round/>
            <a:headEnd type="none" w="sm" len="sm"/>
            <a:tailEnd type="none" w="sm" len="sm"/>
          </a:ln>
        </p:spPr>
      </p:pic>
      <p:sp>
        <p:nvSpPr>
          <p:cNvPr id="197" name="Google Shape;197;p23"/>
          <p:cNvSpPr/>
          <p:nvPr/>
        </p:nvSpPr>
        <p:spPr>
          <a:xfrm>
            <a:off x="1285125" y="1830235"/>
            <a:ext cx="3836025" cy="631575"/>
          </a:xfrm>
          <a:prstGeom prst="rect">
            <a:avLst/>
          </a:prstGeom>
          <a:noFill/>
          <a:ln w="76200" cap="flat" cmpd="sng">
            <a:solidFill>
              <a:srgbClr val="FF6C0E"/>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pPr>
            <a:endParaRPr sz="1050" kern="0">
              <a:solidFill>
                <a:srgbClr val="000000"/>
              </a:solidFill>
              <a:latin typeface="Arial"/>
              <a:cs typeface="Arial"/>
              <a:sym typeface="Arial"/>
            </a:endParaRPr>
          </a:p>
        </p:txBody>
      </p:sp>
      <p:sp>
        <p:nvSpPr>
          <p:cNvPr id="198" name="Google Shape;198;p23"/>
          <p:cNvSpPr/>
          <p:nvPr/>
        </p:nvSpPr>
        <p:spPr>
          <a:xfrm>
            <a:off x="1379981" y="1075856"/>
            <a:ext cx="3836025" cy="533925"/>
          </a:xfrm>
          <a:prstGeom prst="rect">
            <a:avLst/>
          </a:prstGeom>
          <a:noFill/>
          <a:ln w="76200" cap="flat" cmpd="sng">
            <a:solidFill>
              <a:srgbClr val="FF6C0E"/>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pPr>
            <a:endParaRPr sz="1050" kern="0">
              <a:solidFill>
                <a:srgbClr val="000000"/>
              </a:solidFill>
              <a:latin typeface="Arial"/>
              <a:cs typeface="Arial"/>
              <a:sym typeface="Arial"/>
            </a:endParaRPr>
          </a:p>
        </p:txBody>
      </p:sp>
      <p:sp>
        <p:nvSpPr>
          <p:cNvPr id="199" name="Google Shape;199;p23"/>
          <p:cNvSpPr txBox="1"/>
          <p:nvPr/>
        </p:nvSpPr>
        <p:spPr>
          <a:xfrm>
            <a:off x="6330731" y="846544"/>
            <a:ext cx="893250" cy="468824"/>
          </a:xfrm>
          <a:prstGeom prst="rect">
            <a:avLst/>
          </a:prstGeom>
          <a:noFill/>
          <a:ln>
            <a:noFill/>
          </a:ln>
        </p:spPr>
        <p:txBody>
          <a:bodyPr spcFirstLastPara="1" wrap="square" lIns="68569" tIns="68569" rIns="68569" bIns="68569" anchor="t" anchorCtr="0">
            <a:spAutoFit/>
          </a:bodyPr>
          <a:lstStyle/>
          <a:p>
            <a:pPr>
              <a:lnSpc>
                <a:spcPct val="110000"/>
              </a:lnSpc>
              <a:spcBef>
                <a:spcPts val="225"/>
              </a:spcBef>
              <a:buClr>
                <a:srgbClr val="000000"/>
              </a:buClr>
            </a:pPr>
            <a:r>
              <a:rPr lang="en-US" sz="1800" kern="0">
                <a:solidFill>
                  <a:srgbClr val="000000"/>
                </a:solidFill>
                <a:latin typeface="Arial Black"/>
                <a:ea typeface="Arial Black"/>
                <a:cs typeface="Arial Black"/>
                <a:sym typeface="Arial Black"/>
              </a:rPr>
              <a:t>Title</a:t>
            </a:r>
            <a:endParaRPr sz="1050" kern="0">
              <a:solidFill>
                <a:srgbClr val="000000"/>
              </a:solidFill>
              <a:latin typeface="Arial"/>
              <a:cs typeface="Arial"/>
              <a:sym typeface="Arial"/>
            </a:endParaRPr>
          </a:p>
        </p:txBody>
      </p:sp>
      <p:sp>
        <p:nvSpPr>
          <p:cNvPr id="200" name="Google Shape;200;p23"/>
          <p:cNvSpPr txBox="1"/>
          <p:nvPr/>
        </p:nvSpPr>
        <p:spPr>
          <a:xfrm>
            <a:off x="6191025" y="1563862"/>
            <a:ext cx="1365975" cy="468824"/>
          </a:xfrm>
          <a:prstGeom prst="rect">
            <a:avLst/>
          </a:prstGeom>
          <a:noFill/>
          <a:ln>
            <a:noFill/>
          </a:ln>
        </p:spPr>
        <p:txBody>
          <a:bodyPr spcFirstLastPara="1" wrap="square" lIns="68569" tIns="68569" rIns="68569" bIns="68569" anchor="t" anchorCtr="0">
            <a:spAutoFit/>
          </a:bodyPr>
          <a:lstStyle/>
          <a:p>
            <a:pPr>
              <a:lnSpc>
                <a:spcPct val="110000"/>
              </a:lnSpc>
              <a:spcBef>
                <a:spcPts val="225"/>
              </a:spcBef>
              <a:buClr>
                <a:srgbClr val="000000"/>
              </a:buClr>
            </a:pPr>
            <a:r>
              <a:rPr lang="en-US" sz="1800" kern="0">
                <a:solidFill>
                  <a:srgbClr val="000000"/>
                </a:solidFill>
                <a:latin typeface="Arial Black"/>
                <a:ea typeface="Arial Black"/>
                <a:cs typeface="Arial Black"/>
                <a:sym typeface="Arial Black"/>
              </a:rPr>
              <a:t>Headings</a:t>
            </a:r>
            <a:endParaRPr sz="1050" kern="0">
              <a:solidFill>
                <a:srgbClr val="000000"/>
              </a:solidFill>
              <a:latin typeface="Arial"/>
              <a:cs typeface="Arial"/>
              <a:sym typeface="Arial"/>
            </a:endParaRPr>
          </a:p>
        </p:txBody>
      </p:sp>
      <p:cxnSp>
        <p:nvCxnSpPr>
          <p:cNvPr id="201" name="Google Shape;201;p23"/>
          <p:cNvCxnSpPr>
            <a:stCxn id="200" idx="1"/>
          </p:cNvCxnSpPr>
          <p:nvPr/>
        </p:nvCxnSpPr>
        <p:spPr>
          <a:xfrm flipH="1">
            <a:off x="5279550" y="1798274"/>
            <a:ext cx="911475" cy="311326"/>
          </a:xfrm>
          <a:prstGeom prst="straightConnector1">
            <a:avLst/>
          </a:prstGeom>
          <a:noFill/>
          <a:ln w="76200" cap="flat" cmpd="sng">
            <a:solidFill>
              <a:srgbClr val="0099A8"/>
            </a:solidFill>
            <a:prstDash val="solid"/>
            <a:round/>
            <a:headEnd type="none" w="med" len="med"/>
            <a:tailEnd type="triangle" w="med" len="med"/>
          </a:ln>
        </p:spPr>
      </p:cxnSp>
      <p:cxnSp>
        <p:nvCxnSpPr>
          <p:cNvPr id="202" name="Google Shape;202;p23"/>
          <p:cNvCxnSpPr/>
          <p:nvPr/>
        </p:nvCxnSpPr>
        <p:spPr>
          <a:xfrm flipH="1">
            <a:off x="5464894" y="1101141"/>
            <a:ext cx="911475" cy="337950"/>
          </a:xfrm>
          <a:prstGeom prst="straightConnector1">
            <a:avLst/>
          </a:prstGeom>
          <a:noFill/>
          <a:ln w="76200" cap="flat" cmpd="sng">
            <a:solidFill>
              <a:srgbClr val="0099A8"/>
            </a:solidFill>
            <a:prstDash val="solid"/>
            <a:round/>
            <a:headEnd type="none" w="med" len="med"/>
            <a:tailEnd type="triangle" w="med" len="med"/>
          </a:ln>
        </p:spPr>
      </p:cxnSp>
      <p:sp>
        <p:nvSpPr>
          <p:cNvPr id="203" name="Google Shape;203;p23"/>
          <p:cNvSpPr txBox="1"/>
          <p:nvPr/>
        </p:nvSpPr>
        <p:spPr>
          <a:xfrm>
            <a:off x="5796019" y="3250631"/>
            <a:ext cx="2161125" cy="468824"/>
          </a:xfrm>
          <a:prstGeom prst="rect">
            <a:avLst/>
          </a:prstGeom>
          <a:noFill/>
          <a:ln>
            <a:noFill/>
          </a:ln>
        </p:spPr>
        <p:txBody>
          <a:bodyPr spcFirstLastPara="1" wrap="square" lIns="68569" tIns="68569" rIns="68569" bIns="68569" anchor="t" anchorCtr="0">
            <a:spAutoFit/>
          </a:bodyPr>
          <a:lstStyle/>
          <a:p>
            <a:pPr>
              <a:lnSpc>
                <a:spcPct val="110000"/>
              </a:lnSpc>
              <a:spcBef>
                <a:spcPts val="225"/>
              </a:spcBef>
              <a:buClr>
                <a:srgbClr val="000000"/>
              </a:buClr>
            </a:pPr>
            <a:r>
              <a:rPr lang="en-US" sz="1800" kern="0">
                <a:solidFill>
                  <a:srgbClr val="000000"/>
                </a:solidFill>
                <a:latin typeface="Arial Black"/>
                <a:ea typeface="Arial Black"/>
                <a:cs typeface="Arial Black"/>
                <a:sym typeface="Arial Black"/>
              </a:rPr>
              <a:t>First 100 Words</a:t>
            </a:r>
            <a:endParaRPr sz="1050" kern="0">
              <a:solidFill>
                <a:srgbClr val="000000"/>
              </a:solidFill>
              <a:latin typeface="Arial"/>
              <a:cs typeface="Arial"/>
              <a:sym typeface="Arial"/>
            </a:endParaRPr>
          </a:p>
        </p:txBody>
      </p:sp>
      <p:pic>
        <p:nvPicPr>
          <p:cNvPr id="204" name="Google Shape;204;p23"/>
          <p:cNvPicPr preferRelativeResize="0"/>
          <p:nvPr/>
        </p:nvPicPr>
        <p:blipFill rotWithShape="1">
          <a:blip r:embed="rId5">
            <a:alphaModFix/>
          </a:blip>
          <a:srcRect b="13830"/>
          <a:stretch/>
        </p:blipFill>
        <p:spPr>
          <a:xfrm>
            <a:off x="1629806" y="3205707"/>
            <a:ext cx="3102413" cy="1510450"/>
          </a:xfrm>
          <a:prstGeom prst="rect">
            <a:avLst/>
          </a:prstGeom>
          <a:noFill/>
          <a:ln w="9525" cap="flat" cmpd="sng">
            <a:solidFill>
              <a:srgbClr val="434343"/>
            </a:solidFill>
            <a:prstDash val="solid"/>
            <a:round/>
            <a:headEnd type="none" w="sm" len="sm"/>
            <a:tailEnd type="none" w="sm" len="sm"/>
          </a:ln>
        </p:spPr>
      </p:pic>
      <p:cxnSp>
        <p:nvCxnSpPr>
          <p:cNvPr id="205" name="Google Shape;205;p23"/>
          <p:cNvCxnSpPr/>
          <p:nvPr/>
        </p:nvCxnSpPr>
        <p:spPr>
          <a:xfrm flipH="1">
            <a:off x="4822350" y="3486150"/>
            <a:ext cx="911475" cy="337950"/>
          </a:xfrm>
          <a:prstGeom prst="straightConnector1">
            <a:avLst/>
          </a:prstGeom>
          <a:noFill/>
          <a:ln w="76200" cap="flat" cmpd="sng">
            <a:solidFill>
              <a:srgbClr val="0099A8"/>
            </a:solidFill>
            <a:prstDash val="solid"/>
            <a:round/>
            <a:headEnd type="none" w="med" len="med"/>
            <a:tailEnd type="triangl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4"/>
          <p:cNvSpPr/>
          <p:nvPr/>
        </p:nvSpPr>
        <p:spPr>
          <a:xfrm>
            <a:off x="3027825" y="1752038"/>
            <a:ext cx="3202650" cy="372825"/>
          </a:xfrm>
          <a:prstGeom prst="parallelogram">
            <a:avLst>
              <a:gd name="adj" fmla="val 25000"/>
            </a:avLst>
          </a:prstGeom>
          <a:solidFill>
            <a:srgbClr val="FF6C0E"/>
          </a:solidFill>
          <a:ln w="9525" cap="flat" cmpd="sng">
            <a:solidFill>
              <a:srgbClr val="FF6C0E"/>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pPr>
            <a:endParaRPr sz="1050" kern="0">
              <a:solidFill>
                <a:srgbClr val="000000"/>
              </a:solidFill>
              <a:latin typeface="Arial"/>
              <a:cs typeface="Arial"/>
              <a:sym typeface="Arial"/>
            </a:endParaRPr>
          </a:p>
        </p:txBody>
      </p:sp>
      <p:sp>
        <p:nvSpPr>
          <p:cNvPr id="215" name="Google Shape;215;p24"/>
          <p:cNvSpPr txBox="1"/>
          <p:nvPr/>
        </p:nvSpPr>
        <p:spPr>
          <a:xfrm>
            <a:off x="1611469" y="1328888"/>
            <a:ext cx="6080400" cy="1032525"/>
          </a:xfrm>
          <a:prstGeom prst="rect">
            <a:avLst/>
          </a:prstGeom>
          <a:noFill/>
          <a:ln>
            <a:noFill/>
          </a:ln>
        </p:spPr>
        <p:txBody>
          <a:bodyPr spcFirstLastPara="1" wrap="square" lIns="68569" tIns="68569" rIns="68569" bIns="68569" anchor="t" anchorCtr="0">
            <a:noAutofit/>
          </a:bodyPr>
          <a:lstStyle/>
          <a:p>
            <a:pPr>
              <a:buClr>
                <a:srgbClr val="000000"/>
              </a:buClr>
            </a:pPr>
            <a:r>
              <a:rPr lang="en-US" sz="2400" kern="0">
                <a:solidFill>
                  <a:srgbClr val="000000"/>
                </a:solidFill>
                <a:latin typeface="Arial Black"/>
                <a:ea typeface="Arial Black"/>
                <a:cs typeface="Arial Black"/>
                <a:sym typeface="Arial Black"/>
              </a:rPr>
              <a:t>Create Effective Content, Keeping in Mind  </a:t>
            </a:r>
            <a:r>
              <a:rPr lang="en-US" sz="2400" kern="0">
                <a:solidFill>
                  <a:srgbClr val="FFFFFF"/>
                </a:solidFill>
                <a:latin typeface="Arial Black"/>
                <a:ea typeface="Arial Black"/>
                <a:cs typeface="Arial Black"/>
                <a:sym typeface="Arial Black"/>
              </a:rPr>
              <a:t>  Searcher Intent</a:t>
            </a:r>
            <a:endParaRPr sz="2400" kern="0">
              <a:solidFill>
                <a:srgbClr val="FFFFFF"/>
              </a:solidFill>
              <a:latin typeface="Arial Black"/>
              <a:ea typeface="Arial Black"/>
              <a:cs typeface="Arial Black"/>
              <a:sym typeface="Arial Black"/>
            </a:endParaRPr>
          </a:p>
        </p:txBody>
      </p:sp>
      <p:sp>
        <p:nvSpPr>
          <p:cNvPr id="216" name="Google Shape;216;p24"/>
          <p:cNvSpPr txBox="1">
            <a:spLocks noGrp="1"/>
          </p:cNvSpPr>
          <p:nvPr>
            <p:ph type="body" idx="1"/>
          </p:nvPr>
        </p:nvSpPr>
        <p:spPr>
          <a:xfrm>
            <a:off x="1401206" y="150413"/>
            <a:ext cx="6599700" cy="533925"/>
          </a:xfrm>
          <a:prstGeom prst="rect">
            <a:avLst/>
          </a:prstGeom>
          <a:noFill/>
          <a:ln>
            <a:noFill/>
          </a:ln>
        </p:spPr>
        <p:txBody>
          <a:bodyPr spcFirstLastPara="1" wrap="square" lIns="68569" tIns="34275" rIns="68569" bIns="34275" anchor="t" anchorCtr="0">
            <a:noAutofit/>
          </a:bodyPr>
          <a:lstStyle/>
          <a:p>
            <a:pPr marL="0" indent="0">
              <a:buNone/>
            </a:pPr>
            <a:r>
              <a:rPr lang="en-US" sz="2400">
                <a:solidFill>
                  <a:schemeClr val="lt1"/>
                </a:solidFill>
              </a:rPr>
              <a:t>Step 3: Optimise For Unique Content </a:t>
            </a:r>
            <a:br>
              <a:rPr lang="en-US" sz="2700">
                <a:solidFill>
                  <a:schemeClr val="accent5"/>
                </a:solidFill>
              </a:rPr>
            </a:br>
            <a:br>
              <a:rPr lang="en-US" sz="2700"/>
            </a:br>
            <a:endParaRPr sz="2400">
              <a:solidFill>
                <a:schemeClr val="dk1"/>
              </a:solidFill>
            </a:endParaRPr>
          </a:p>
        </p:txBody>
      </p:sp>
      <p:pic>
        <p:nvPicPr>
          <p:cNvPr id="217" name="Google Shape;217;p24"/>
          <p:cNvPicPr preferRelativeResize="0"/>
          <p:nvPr/>
        </p:nvPicPr>
        <p:blipFill rotWithShape="1">
          <a:blip r:embed="rId3">
            <a:alphaModFix/>
          </a:blip>
          <a:srcRect l="16624" t="13266" r="14424" b="15447"/>
          <a:stretch/>
        </p:blipFill>
        <p:spPr>
          <a:xfrm>
            <a:off x="3969676" y="2552617"/>
            <a:ext cx="431456" cy="481181"/>
          </a:xfrm>
          <a:prstGeom prst="rect">
            <a:avLst/>
          </a:prstGeom>
          <a:noFill/>
          <a:ln>
            <a:noFill/>
          </a:ln>
        </p:spPr>
      </p:pic>
      <p:pic>
        <p:nvPicPr>
          <p:cNvPr id="218" name="Google Shape;218;p24"/>
          <p:cNvPicPr preferRelativeResize="0"/>
          <p:nvPr/>
        </p:nvPicPr>
        <p:blipFill>
          <a:blip r:embed="rId4">
            <a:alphaModFix/>
          </a:blip>
          <a:stretch>
            <a:fillRect/>
          </a:stretch>
        </p:blipFill>
        <p:spPr>
          <a:xfrm>
            <a:off x="3970876" y="3045094"/>
            <a:ext cx="431456" cy="431456"/>
          </a:xfrm>
          <a:prstGeom prst="rect">
            <a:avLst/>
          </a:prstGeom>
          <a:noFill/>
          <a:ln>
            <a:noFill/>
          </a:ln>
        </p:spPr>
      </p:pic>
      <p:graphicFrame>
        <p:nvGraphicFramePr>
          <p:cNvPr id="219" name="Google Shape;219;p24"/>
          <p:cNvGraphicFramePr/>
          <p:nvPr/>
        </p:nvGraphicFramePr>
        <p:xfrm>
          <a:off x="1611469" y="2552625"/>
          <a:ext cx="4416525" cy="1969876"/>
        </p:xfrm>
        <a:graphic>
          <a:graphicData uri="http://schemas.openxmlformats.org/drawingml/2006/table">
            <a:tbl>
              <a:tblPr>
                <a:noFill/>
              </a:tblPr>
              <a:tblGrid>
                <a:gridCol w="1861744">
                  <a:extLst>
                    <a:ext uri="{9D8B030D-6E8A-4147-A177-3AD203B41FA5}">
                      <a16:colId xmlns:a16="http://schemas.microsoft.com/office/drawing/2014/main" val="20000"/>
                    </a:ext>
                  </a:extLst>
                </a:gridCol>
                <a:gridCol w="2554781">
                  <a:extLst>
                    <a:ext uri="{9D8B030D-6E8A-4147-A177-3AD203B41FA5}">
                      <a16:colId xmlns:a16="http://schemas.microsoft.com/office/drawing/2014/main" val="20001"/>
                    </a:ext>
                  </a:extLst>
                </a:gridCol>
              </a:tblGrid>
              <a:tr h="492469">
                <a:tc>
                  <a:txBody>
                    <a:bodyPr/>
                    <a:lstStyle/>
                    <a:p>
                      <a:pPr marL="0" lvl="0" indent="0" algn="l" rtl="0">
                        <a:spcBef>
                          <a:spcPts val="0"/>
                        </a:spcBef>
                        <a:spcAft>
                          <a:spcPts val="0"/>
                        </a:spcAft>
                        <a:buClr>
                          <a:schemeClr val="dk1"/>
                        </a:buClr>
                        <a:buSzPts val="1100"/>
                        <a:buFont typeface="Arial"/>
                        <a:buNone/>
                      </a:pPr>
                      <a:r>
                        <a:rPr lang="en-US" sz="1800">
                          <a:solidFill>
                            <a:schemeClr val="dk1"/>
                          </a:solidFill>
                          <a:latin typeface="Lato"/>
                          <a:ea typeface="Lato"/>
                          <a:cs typeface="Lato"/>
                          <a:sym typeface="Lato"/>
                        </a:rPr>
                        <a:t>I Want </a:t>
                      </a:r>
                      <a:r>
                        <a:rPr lang="en-US" sz="1800" b="1">
                          <a:solidFill>
                            <a:srgbClr val="0099A8"/>
                          </a:solidFill>
                          <a:latin typeface="Lato"/>
                          <a:ea typeface="Lato"/>
                          <a:cs typeface="Lato"/>
                          <a:sym typeface="Lato"/>
                        </a:rPr>
                        <a:t>To Know</a:t>
                      </a:r>
                      <a:endParaRPr sz="800" b="1"/>
                    </a:p>
                  </a:txBody>
                  <a:tcPr marL="68569" marR="68569" marT="68569" marB="68569">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68569" marR="68569" marT="68569" marB="68569">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92469">
                <a:tc>
                  <a:txBody>
                    <a:bodyPr/>
                    <a:lstStyle/>
                    <a:p>
                      <a:pPr marL="0" lvl="0" indent="0" algn="l" rtl="0">
                        <a:spcBef>
                          <a:spcPts val="0"/>
                        </a:spcBef>
                        <a:spcAft>
                          <a:spcPts val="0"/>
                        </a:spcAft>
                        <a:buClr>
                          <a:schemeClr val="dk1"/>
                        </a:buClr>
                        <a:buSzPts val="1100"/>
                        <a:buFont typeface="Arial"/>
                        <a:buNone/>
                      </a:pPr>
                      <a:r>
                        <a:rPr lang="en-US" sz="1800">
                          <a:solidFill>
                            <a:schemeClr val="dk1"/>
                          </a:solidFill>
                          <a:latin typeface="Lato"/>
                          <a:ea typeface="Lato"/>
                          <a:cs typeface="Lato"/>
                          <a:sym typeface="Lato"/>
                        </a:rPr>
                        <a:t>I Want </a:t>
                      </a:r>
                      <a:r>
                        <a:rPr lang="en-US" sz="1800" b="1">
                          <a:solidFill>
                            <a:srgbClr val="0099A8"/>
                          </a:solidFill>
                          <a:latin typeface="Lato"/>
                          <a:ea typeface="Lato"/>
                          <a:cs typeface="Lato"/>
                          <a:sym typeface="Lato"/>
                        </a:rPr>
                        <a:t>To Go</a:t>
                      </a:r>
                      <a:endParaRPr sz="800" b="1"/>
                    </a:p>
                  </a:txBody>
                  <a:tcPr marL="68569" marR="68569" marT="68569" marB="68569">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68569" marR="68569" marT="68569" marB="68569">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92469">
                <a:tc>
                  <a:txBody>
                    <a:bodyPr/>
                    <a:lstStyle/>
                    <a:p>
                      <a:pPr marL="0" lvl="0" indent="0" algn="l" rtl="0">
                        <a:spcBef>
                          <a:spcPts val="0"/>
                        </a:spcBef>
                        <a:spcAft>
                          <a:spcPts val="0"/>
                        </a:spcAft>
                        <a:buClr>
                          <a:schemeClr val="dk1"/>
                        </a:buClr>
                        <a:buSzPts val="1100"/>
                        <a:buFont typeface="Arial"/>
                        <a:buNone/>
                      </a:pPr>
                      <a:r>
                        <a:rPr lang="en-US" sz="1800">
                          <a:solidFill>
                            <a:schemeClr val="dk1"/>
                          </a:solidFill>
                          <a:latin typeface="Lato"/>
                          <a:ea typeface="Lato"/>
                          <a:cs typeface="Lato"/>
                          <a:sym typeface="Lato"/>
                        </a:rPr>
                        <a:t>I Want </a:t>
                      </a:r>
                      <a:r>
                        <a:rPr lang="en-US" sz="1800" b="1">
                          <a:solidFill>
                            <a:srgbClr val="0099A8"/>
                          </a:solidFill>
                          <a:latin typeface="Lato"/>
                          <a:ea typeface="Lato"/>
                          <a:cs typeface="Lato"/>
                          <a:sym typeface="Lato"/>
                        </a:rPr>
                        <a:t>To Do</a:t>
                      </a:r>
                      <a:endParaRPr sz="800" b="1"/>
                    </a:p>
                  </a:txBody>
                  <a:tcPr marL="68569" marR="68569" marT="68569" marB="68569">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68569" marR="68569" marT="68569" marB="68569">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92469">
                <a:tc>
                  <a:txBody>
                    <a:bodyPr/>
                    <a:lstStyle/>
                    <a:p>
                      <a:pPr marL="0" lvl="0" indent="0" algn="l" rtl="0">
                        <a:spcBef>
                          <a:spcPts val="0"/>
                        </a:spcBef>
                        <a:spcAft>
                          <a:spcPts val="0"/>
                        </a:spcAft>
                        <a:buClr>
                          <a:schemeClr val="dk1"/>
                        </a:buClr>
                        <a:buSzPts val="1100"/>
                        <a:buFont typeface="Arial"/>
                        <a:buNone/>
                      </a:pPr>
                      <a:r>
                        <a:rPr lang="en-US" sz="1800">
                          <a:solidFill>
                            <a:schemeClr val="dk1"/>
                          </a:solidFill>
                          <a:latin typeface="Lato"/>
                          <a:ea typeface="Lato"/>
                          <a:cs typeface="Lato"/>
                          <a:sym typeface="Lato"/>
                        </a:rPr>
                        <a:t>I Want </a:t>
                      </a:r>
                      <a:r>
                        <a:rPr lang="en-US" sz="1800" b="1">
                          <a:solidFill>
                            <a:srgbClr val="0099A8"/>
                          </a:solidFill>
                          <a:latin typeface="Lato"/>
                          <a:ea typeface="Lato"/>
                          <a:cs typeface="Lato"/>
                          <a:sym typeface="Lato"/>
                        </a:rPr>
                        <a:t>To Buy</a:t>
                      </a:r>
                      <a:endParaRPr sz="800" b="1"/>
                    </a:p>
                  </a:txBody>
                  <a:tcPr marL="68569" marR="68569" marT="68569" marB="68569">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68569" marR="68569" marT="68569" marB="68569">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220" name="Google Shape;220;p24"/>
          <p:cNvPicPr preferRelativeResize="0"/>
          <p:nvPr/>
        </p:nvPicPr>
        <p:blipFill>
          <a:blip r:embed="rId5">
            <a:alphaModFix/>
          </a:blip>
          <a:stretch>
            <a:fillRect/>
          </a:stretch>
        </p:blipFill>
        <p:spPr>
          <a:xfrm>
            <a:off x="3969675" y="3594713"/>
            <a:ext cx="372825" cy="372825"/>
          </a:xfrm>
          <a:prstGeom prst="rect">
            <a:avLst/>
          </a:prstGeom>
          <a:noFill/>
          <a:ln>
            <a:noFill/>
          </a:ln>
        </p:spPr>
      </p:pic>
      <p:pic>
        <p:nvPicPr>
          <p:cNvPr id="221" name="Google Shape;221;p24"/>
          <p:cNvPicPr preferRelativeResize="0"/>
          <p:nvPr/>
        </p:nvPicPr>
        <p:blipFill>
          <a:blip r:embed="rId6">
            <a:alphaModFix/>
          </a:blip>
          <a:stretch>
            <a:fillRect/>
          </a:stretch>
        </p:blipFill>
        <p:spPr>
          <a:xfrm>
            <a:off x="3970253" y="4085700"/>
            <a:ext cx="372825" cy="37283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5"/>
          <p:cNvSpPr/>
          <p:nvPr/>
        </p:nvSpPr>
        <p:spPr>
          <a:xfrm>
            <a:off x="1515750" y="2880975"/>
            <a:ext cx="1182600" cy="333000"/>
          </a:xfrm>
          <a:prstGeom prst="roundRect">
            <a:avLst>
              <a:gd name="adj" fmla="val 16667"/>
            </a:avLst>
          </a:prstGeom>
          <a:solidFill>
            <a:srgbClr val="F3F3F3"/>
          </a:solidFill>
          <a:ln>
            <a:noFill/>
          </a:ln>
        </p:spPr>
        <p:txBody>
          <a:bodyPr spcFirstLastPara="1" wrap="square" lIns="68569" tIns="68569" rIns="68569" bIns="68569" anchor="ctr" anchorCtr="0">
            <a:noAutofit/>
          </a:bodyPr>
          <a:lstStyle/>
          <a:p>
            <a:pPr algn="ctr">
              <a:buClr>
                <a:srgbClr val="000000"/>
              </a:buClr>
            </a:pPr>
            <a:endParaRPr sz="1050" kern="0">
              <a:solidFill>
                <a:srgbClr val="000000"/>
              </a:solidFill>
              <a:latin typeface="Arial"/>
              <a:cs typeface="Arial"/>
              <a:sym typeface="Arial"/>
            </a:endParaRPr>
          </a:p>
        </p:txBody>
      </p:sp>
      <p:sp>
        <p:nvSpPr>
          <p:cNvPr id="231" name="Google Shape;231;p25"/>
          <p:cNvSpPr/>
          <p:nvPr/>
        </p:nvSpPr>
        <p:spPr>
          <a:xfrm>
            <a:off x="2940638" y="2891138"/>
            <a:ext cx="1182600" cy="333000"/>
          </a:xfrm>
          <a:prstGeom prst="roundRect">
            <a:avLst>
              <a:gd name="adj" fmla="val 16667"/>
            </a:avLst>
          </a:prstGeom>
          <a:solidFill>
            <a:srgbClr val="F3F3F3"/>
          </a:solidFill>
          <a:ln>
            <a:noFill/>
          </a:ln>
        </p:spPr>
        <p:txBody>
          <a:bodyPr spcFirstLastPara="1" wrap="square" lIns="68569" tIns="68569" rIns="68569" bIns="68569" anchor="ctr" anchorCtr="0">
            <a:noAutofit/>
          </a:bodyPr>
          <a:lstStyle/>
          <a:p>
            <a:pPr algn="ctr">
              <a:buClr>
                <a:srgbClr val="000000"/>
              </a:buClr>
            </a:pPr>
            <a:endParaRPr sz="1050" kern="0">
              <a:solidFill>
                <a:srgbClr val="000000"/>
              </a:solidFill>
              <a:latin typeface="Arial"/>
              <a:cs typeface="Arial"/>
              <a:sym typeface="Arial"/>
            </a:endParaRPr>
          </a:p>
        </p:txBody>
      </p:sp>
      <p:sp>
        <p:nvSpPr>
          <p:cNvPr id="232" name="Google Shape;232;p25"/>
          <p:cNvSpPr/>
          <p:nvPr/>
        </p:nvSpPr>
        <p:spPr>
          <a:xfrm>
            <a:off x="4316100" y="2891138"/>
            <a:ext cx="1182600" cy="333000"/>
          </a:xfrm>
          <a:prstGeom prst="roundRect">
            <a:avLst>
              <a:gd name="adj" fmla="val 16667"/>
            </a:avLst>
          </a:prstGeom>
          <a:solidFill>
            <a:srgbClr val="F3F3F3"/>
          </a:solidFill>
          <a:ln>
            <a:noFill/>
          </a:ln>
        </p:spPr>
        <p:txBody>
          <a:bodyPr spcFirstLastPara="1" wrap="square" lIns="68569" tIns="68569" rIns="68569" bIns="68569" anchor="ctr" anchorCtr="0">
            <a:noAutofit/>
          </a:bodyPr>
          <a:lstStyle/>
          <a:p>
            <a:pPr algn="ctr">
              <a:buClr>
                <a:srgbClr val="000000"/>
              </a:buClr>
            </a:pPr>
            <a:endParaRPr sz="1050" kern="0">
              <a:solidFill>
                <a:srgbClr val="000000"/>
              </a:solidFill>
              <a:latin typeface="Arial"/>
              <a:cs typeface="Arial"/>
              <a:sym typeface="Arial"/>
            </a:endParaRPr>
          </a:p>
        </p:txBody>
      </p:sp>
      <p:sp>
        <p:nvSpPr>
          <p:cNvPr id="233" name="Google Shape;233;p25"/>
          <p:cNvSpPr/>
          <p:nvPr/>
        </p:nvSpPr>
        <p:spPr>
          <a:xfrm>
            <a:off x="5738606" y="2891138"/>
            <a:ext cx="1182600" cy="333000"/>
          </a:xfrm>
          <a:prstGeom prst="roundRect">
            <a:avLst>
              <a:gd name="adj" fmla="val 16667"/>
            </a:avLst>
          </a:prstGeom>
          <a:solidFill>
            <a:srgbClr val="F3F3F3"/>
          </a:solidFill>
          <a:ln>
            <a:noFill/>
          </a:ln>
        </p:spPr>
        <p:txBody>
          <a:bodyPr spcFirstLastPara="1" wrap="square" lIns="68569" tIns="68569" rIns="68569" bIns="68569" anchor="ctr" anchorCtr="0">
            <a:noAutofit/>
          </a:bodyPr>
          <a:lstStyle/>
          <a:p>
            <a:pPr algn="ctr">
              <a:buClr>
                <a:srgbClr val="000000"/>
              </a:buClr>
            </a:pPr>
            <a:endParaRPr sz="1050" kern="0">
              <a:solidFill>
                <a:srgbClr val="000000"/>
              </a:solidFill>
              <a:latin typeface="Arial"/>
              <a:cs typeface="Arial"/>
              <a:sym typeface="Arial"/>
            </a:endParaRPr>
          </a:p>
        </p:txBody>
      </p:sp>
      <p:sp>
        <p:nvSpPr>
          <p:cNvPr id="234" name="Google Shape;234;p25"/>
          <p:cNvSpPr txBox="1"/>
          <p:nvPr/>
        </p:nvSpPr>
        <p:spPr>
          <a:xfrm>
            <a:off x="1473694" y="1271475"/>
            <a:ext cx="6080400" cy="1032525"/>
          </a:xfrm>
          <a:prstGeom prst="rect">
            <a:avLst/>
          </a:prstGeom>
          <a:noFill/>
          <a:ln>
            <a:noFill/>
          </a:ln>
        </p:spPr>
        <p:txBody>
          <a:bodyPr spcFirstLastPara="1" wrap="square" lIns="68569" tIns="68569" rIns="68569" bIns="68569" anchor="t" anchorCtr="0">
            <a:noAutofit/>
          </a:bodyPr>
          <a:lstStyle/>
          <a:p>
            <a:pPr marL="342900" indent="-295275">
              <a:lnSpc>
                <a:spcPct val="110000"/>
              </a:lnSpc>
              <a:spcBef>
                <a:spcPts val="225"/>
              </a:spcBef>
              <a:buClr>
                <a:srgbClr val="000000"/>
              </a:buClr>
              <a:buSzPts val="2600"/>
              <a:buFont typeface="Lato"/>
              <a:buAutoNum type="arabicPeriod"/>
            </a:pPr>
            <a:r>
              <a:rPr lang="en-US" sz="1950" kern="0">
                <a:solidFill>
                  <a:srgbClr val="000000"/>
                </a:solidFill>
                <a:latin typeface="Lato"/>
                <a:ea typeface="Lato"/>
                <a:cs typeface="Lato"/>
                <a:sym typeface="Lato"/>
              </a:rPr>
              <a:t>Best Office Coffee Machines</a:t>
            </a:r>
            <a:endParaRPr sz="1950" kern="0">
              <a:solidFill>
                <a:srgbClr val="000000"/>
              </a:solidFill>
              <a:latin typeface="Lato"/>
              <a:ea typeface="Lato"/>
              <a:cs typeface="Lato"/>
              <a:sym typeface="Lato"/>
            </a:endParaRPr>
          </a:p>
          <a:p>
            <a:pPr marL="342900" indent="-295275">
              <a:lnSpc>
                <a:spcPct val="110000"/>
              </a:lnSpc>
              <a:buClr>
                <a:srgbClr val="000000"/>
              </a:buClr>
              <a:buSzPts val="2600"/>
              <a:buFont typeface="Lato"/>
              <a:buAutoNum type="arabicPeriod"/>
            </a:pPr>
            <a:r>
              <a:rPr lang="en-US" sz="1950" kern="0">
                <a:solidFill>
                  <a:srgbClr val="000000"/>
                </a:solidFill>
                <a:latin typeface="Lato"/>
                <a:ea typeface="Lato"/>
                <a:cs typeface="Lato"/>
                <a:sym typeface="Lato"/>
              </a:rPr>
              <a:t>Buy Office Coffee Machines Online</a:t>
            </a:r>
            <a:endParaRPr sz="1950" kern="0">
              <a:solidFill>
                <a:srgbClr val="000000"/>
              </a:solidFill>
              <a:latin typeface="Lato"/>
              <a:ea typeface="Lato"/>
              <a:cs typeface="Lato"/>
              <a:sym typeface="Lato"/>
            </a:endParaRPr>
          </a:p>
        </p:txBody>
      </p:sp>
      <p:sp>
        <p:nvSpPr>
          <p:cNvPr id="235" name="Google Shape;235;p25"/>
          <p:cNvSpPr txBox="1">
            <a:spLocks noGrp="1"/>
          </p:cNvSpPr>
          <p:nvPr>
            <p:ph type="body" idx="1"/>
          </p:nvPr>
        </p:nvSpPr>
        <p:spPr>
          <a:xfrm>
            <a:off x="1401206" y="150413"/>
            <a:ext cx="6599700" cy="533925"/>
          </a:xfrm>
          <a:prstGeom prst="rect">
            <a:avLst/>
          </a:prstGeom>
          <a:noFill/>
          <a:ln>
            <a:noFill/>
          </a:ln>
        </p:spPr>
        <p:txBody>
          <a:bodyPr spcFirstLastPara="1" wrap="square" lIns="68569" tIns="34275" rIns="68569" bIns="34275" anchor="t" anchorCtr="0">
            <a:noAutofit/>
          </a:bodyPr>
          <a:lstStyle/>
          <a:p>
            <a:pPr marL="0" indent="0">
              <a:buNone/>
            </a:pPr>
            <a:r>
              <a:rPr lang="en-US" sz="2400">
                <a:solidFill>
                  <a:schemeClr val="lt1"/>
                </a:solidFill>
              </a:rPr>
              <a:t>Quick Quiz #2: What’s The Intent?</a:t>
            </a:r>
            <a:br>
              <a:rPr lang="en-US" sz="2700">
                <a:solidFill>
                  <a:schemeClr val="accent5"/>
                </a:solidFill>
              </a:rPr>
            </a:br>
            <a:br>
              <a:rPr lang="en-US" sz="2700"/>
            </a:br>
            <a:endParaRPr sz="2400">
              <a:solidFill>
                <a:schemeClr val="dk1"/>
              </a:solidFill>
            </a:endParaRPr>
          </a:p>
        </p:txBody>
      </p:sp>
      <p:grpSp>
        <p:nvGrpSpPr>
          <p:cNvPr id="236" name="Google Shape;236;p25"/>
          <p:cNvGrpSpPr/>
          <p:nvPr/>
        </p:nvGrpSpPr>
        <p:grpSpPr>
          <a:xfrm>
            <a:off x="1648163" y="2891138"/>
            <a:ext cx="1050075" cy="1295925"/>
            <a:chOff x="673550" y="3854850"/>
            <a:chExt cx="1400100" cy="1727900"/>
          </a:xfrm>
        </p:grpSpPr>
        <p:sp>
          <p:nvSpPr>
            <p:cNvPr id="237" name="Google Shape;237;p25"/>
            <p:cNvSpPr txBox="1"/>
            <p:nvPr/>
          </p:nvSpPr>
          <p:spPr>
            <a:xfrm>
              <a:off x="673550" y="3854850"/>
              <a:ext cx="1400100" cy="507801"/>
            </a:xfrm>
            <a:prstGeom prst="rect">
              <a:avLst/>
            </a:prstGeom>
            <a:noFill/>
            <a:ln>
              <a:noFill/>
            </a:ln>
          </p:spPr>
          <p:txBody>
            <a:bodyPr spcFirstLastPara="1" wrap="square" lIns="68569" tIns="68569" rIns="68569" bIns="68569" anchor="t" anchorCtr="0">
              <a:spAutoFit/>
            </a:bodyPr>
            <a:lstStyle/>
            <a:p>
              <a:pPr>
                <a:buClr>
                  <a:srgbClr val="000000"/>
                </a:buClr>
              </a:pPr>
              <a:r>
                <a:rPr lang="en-US" sz="1575" b="1" kern="0">
                  <a:solidFill>
                    <a:srgbClr val="0099A8"/>
                  </a:solidFill>
                  <a:latin typeface="Lato"/>
                  <a:ea typeface="Lato"/>
                  <a:cs typeface="Lato"/>
                  <a:sym typeface="Lato"/>
                </a:rPr>
                <a:t>To Know</a:t>
              </a:r>
              <a:endParaRPr sz="1050" b="1" kern="0">
                <a:solidFill>
                  <a:srgbClr val="000000"/>
                </a:solidFill>
                <a:latin typeface="Arial"/>
                <a:cs typeface="Arial"/>
                <a:sym typeface="Arial"/>
              </a:endParaRPr>
            </a:p>
          </p:txBody>
        </p:sp>
        <p:pic>
          <p:nvPicPr>
            <p:cNvPr id="238" name="Google Shape;238;p25"/>
            <p:cNvPicPr preferRelativeResize="0"/>
            <p:nvPr/>
          </p:nvPicPr>
          <p:blipFill rotWithShape="1">
            <a:blip r:embed="rId3">
              <a:alphaModFix/>
            </a:blip>
            <a:srcRect l="16624" t="13266" r="14424" b="15447"/>
            <a:stretch/>
          </p:blipFill>
          <p:spPr>
            <a:xfrm>
              <a:off x="749750" y="4362750"/>
              <a:ext cx="1093950" cy="1220000"/>
            </a:xfrm>
            <a:prstGeom prst="rect">
              <a:avLst/>
            </a:prstGeom>
            <a:noFill/>
            <a:ln>
              <a:noFill/>
            </a:ln>
          </p:spPr>
        </p:pic>
      </p:grpSp>
      <p:grpSp>
        <p:nvGrpSpPr>
          <p:cNvPr id="239" name="Google Shape;239;p25"/>
          <p:cNvGrpSpPr/>
          <p:nvPr/>
        </p:nvGrpSpPr>
        <p:grpSpPr>
          <a:xfrm>
            <a:off x="3024113" y="2891138"/>
            <a:ext cx="901350" cy="1231950"/>
            <a:chOff x="2508150" y="3854850"/>
            <a:chExt cx="1201800" cy="1642600"/>
          </a:xfrm>
        </p:grpSpPr>
        <p:sp>
          <p:nvSpPr>
            <p:cNvPr id="240" name="Google Shape;240;p25"/>
            <p:cNvSpPr txBox="1"/>
            <p:nvPr/>
          </p:nvSpPr>
          <p:spPr>
            <a:xfrm>
              <a:off x="2654250" y="3854850"/>
              <a:ext cx="979500" cy="507801"/>
            </a:xfrm>
            <a:prstGeom prst="rect">
              <a:avLst/>
            </a:prstGeom>
            <a:noFill/>
            <a:ln>
              <a:noFill/>
            </a:ln>
          </p:spPr>
          <p:txBody>
            <a:bodyPr spcFirstLastPara="1" wrap="square" lIns="68569" tIns="68569" rIns="68569" bIns="68569" anchor="t" anchorCtr="0">
              <a:spAutoFit/>
            </a:bodyPr>
            <a:lstStyle/>
            <a:p>
              <a:pPr>
                <a:buClr>
                  <a:srgbClr val="000000"/>
                </a:buClr>
              </a:pPr>
              <a:r>
                <a:rPr lang="en-US" sz="1575" b="1" kern="0">
                  <a:solidFill>
                    <a:srgbClr val="0099A8"/>
                  </a:solidFill>
                  <a:latin typeface="Lato"/>
                  <a:ea typeface="Lato"/>
                  <a:cs typeface="Lato"/>
                  <a:sym typeface="Lato"/>
                </a:rPr>
                <a:t>To Go</a:t>
              </a:r>
              <a:endParaRPr sz="1050" b="1" kern="0">
                <a:solidFill>
                  <a:srgbClr val="000000"/>
                </a:solidFill>
                <a:latin typeface="Arial"/>
                <a:cs typeface="Arial"/>
                <a:sym typeface="Arial"/>
              </a:endParaRPr>
            </a:p>
          </p:txBody>
        </p:sp>
        <p:pic>
          <p:nvPicPr>
            <p:cNvPr id="241" name="Google Shape;241;p25"/>
            <p:cNvPicPr preferRelativeResize="0"/>
            <p:nvPr/>
          </p:nvPicPr>
          <p:blipFill>
            <a:blip r:embed="rId4">
              <a:alphaModFix/>
            </a:blip>
            <a:stretch>
              <a:fillRect/>
            </a:stretch>
          </p:blipFill>
          <p:spPr>
            <a:xfrm>
              <a:off x="2508150" y="4295650"/>
              <a:ext cx="1201800" cy="1201800"/>
            </a:xfrm>
            <a:prstGeom prst="rect">
              <a:avLst/>
            </a:prstGeom>
            <a:noFill/>
            <a:ln>
              <a:noFill/>
            </a:ln>
          </p:spPr>
        </p:pic>
      </p:grpSp>
      <p:grpSp>
        <p:nvGrpSpPr>
          <p:cNvPr id="242" name="Google Shape;242;p25"/>
          <p:cNvGrpSpPr/>
          <p:nvPr/>
        </p:nvGrpSpPr>
        <p:grpSpPr>
          <a:xfrm>
            <a:off x="4439813" y="2891138"/>
            <a:ext cx="749494" cy="1172700"/>
            <a:chOff x="4395750" y="3854850"/>
            <a:chExt cx="999325" cy="1563600"/>
          </a:xfrm>
        </p:grpSpPr>
        <p:sp>
          <p:nvSpPr>
            <p:cNvPr id="243" name="Google Shape;243;p25"/>
            <p:cNvSpPr txBox="1"/>
            <p:nvPr/>
          </p:nvSpPr>
          <p:spPr>
            <a:xfrm>
              <a:off x="4415575" y="3854850"/>
              <a:ext cx="979500" cy="507801"/>
            </a:xfrm>
            <a:prstGeom prst="rect">
              <a:avLst/>
            </a:prstGeom>
            <a:noFill/>
            <a:ln>
              <a:noFill/>
            </a:ln>
          </p:spPr>
          <p:txBody>
            <a:bodyPr spcFirstLastPara="1" wrap="square" lIns="68569" tIns="68569" rIns="68569" bIns="68569" anchor="t" anchorCtr="0">
              <a:spAutoFit/>
            </a:bodyPr>
            <a:lstStyle/>
            <a:p>
              <a:pPr>
                <a:buClr>
                  <a:srgbClr val="000000"/>
                </a:buClr>
              </a:pPr>
              <a:r>
                <a:rPr lang="en-US" sz="1575" b="1" kern="0">
                  <a:solidFill>
                    <a:srgbClr val="0099A8"/>
                  </a:solidFill>
                  <a:latin typeface="Lato"/>
                  <a:ea typeface="Lato"/>
                  <a:cs typeface="Lato"/>
                  <a:sym typeface="Lato"/>
                </a:rPr>
                <a:t>To Do</a:t>
              </a:r>
              <a:endParaRPr sz="1050" b="1" kern="0">
                <a:solidFill>
                  <a:srgbClr val="000000"/>
                </a:solidFill>
                <a:latin typeface="Arial"/>
                <a:cs typeface="Arial"/>
                <a:sym typeface="Arial"/>
              </a:endParaRPr>
            </a:p>
          </p:txBody>
        </p:sp>
        <p:pic>
          <p:nvPicPr>
            <p:cNvPr id="244" name="Google Shape;244;p25"/>
            <p:cNvPicPr preferRelativeResize="0"/>
            <p:nvPr/>
          </p:nvPicPr>
          <p:blipFill>
            <a:blip r:embed="rId5">
              <a:alphaModFix/>
            </a:blip>
            <a:stretch>
              <a:fillRect/>
            </a:stretch>
          </p:blipFill>
          <p:spPr>
            <a:xfrm>
              <a:off x="4395750" y="4438950"/>
              <a:ext cx="979500" cy="979500"/>
            </a:xfrm>
            <a:prstGeom prst="rect">
              <a:avLst/>
            </a:prstGeom>
            <a:noFill/>
            <a:ln>
              <a:noFill/>
            </a:ln>
          </p:spPr>
        </p:pic>
      </p:grpSp>
      <p:grpSp>
        <p:nvGrpSpPr>
          <p:cNvPr id="245" name="Google Shape;245;p25"/>
          <p:cNvGrpSpPr/>
          <p:nvPr/>
        </p:nvGrpSpPr>
        <p:grpSpPr>
          <a:xfrm>
            <a:off x="5738607" y="2891138"/>
            <a:ext cx="916781" cy="1130419"/>
            <a:chOff x="6127475" y="3854850"/>
            <a:chExt cx="1222375" cy="1507225"/>
          </a:xfrm>
        </p:grpSpPr>
        <p:sp>
          <p:nvSpPr>
            <p:cNvPr id="246" name="Google Shape;246;p25"/>
            <p:cNvSpPr txBox="1"/>
            <p:nvPr/>
          </p:nvSpPr>
          <p:spPr>
            <a:xfrm>
              <a:off x="6148050" y="3854850"/>
              <a:ext cx="1201800" cy="507801"/>
            </a:xfrm>
            <a:prstGeom prst="rect">
              <a:avLst/>
            </a:prstGeom>
            <a:noFill/>
            <a:ln>
              <a:noFill/>
            </a:ln>
          </p:spPr>
          <p:txBody>
            <a:bodyPr spcFirstLastPara="1" wrap="square" lIns="68569" tIns="68569" rIns="68569" bIns="68569" anchor="t" anchorCtr="0">
              <a:spAutoFit/>
            </a:bodyPr>
            <a:lstStyle/>
            <a:p>
              <a:pPr>
                <a:buClr>
                  <a:srgbClr val="000000"/>
                </a:buClr>
              </a:pPr>
              <a:r>
                <a:rPr lang="en-US" sz="1575" b="1" kern="0">
                  <a:solidFill>
                    <a:srgbClr val="0099A8"/>
                  </a:solidFill>
                  <a:latin typeface="Lato"/>
                  <a:ea typeface="Lato"/>
                  <a:cs typeface="Lato"/>
                  <a:sym typeface="Lato"/>
                </a:rPr>
                <a:t>To Buy</a:t>
              </a:r>
              <a:endParaRPr sz="1050" b="1" kern="0">
                <a:solidFill>
                  <a:srgbClr val="000000"/>
                </a:solidFill>
                <a:latin typeface="Arial"/>
                <a:cs typeface="Arial"/>
                <a:sym typeface="Arial"/>
              </a:endParaRPr>
            </a:p>
          </p:txBody>
        </p:sp>
        <p:pic>
          <p:nvPicPr>
            <p:cNvPr id="247" name="Google Shape;247;p25"/>
            <p:cNvPicPr preferRelativeResize="0"/>
            <p:nvPr/>
          </p:nvPicPr>
          <p:blipFill>
            <a:blip r:embed="rId6">
              <a:alphaModFix/>
            </a:blip>
            <a:stretch>
              <a:fillRect/>
            </a:stretch>
          </p:blipFill>
          <p:spPr>
            <a:xfrm>
              <a:off x="6127475" y="4362750"/>
              <a:ext cx="999325" cy="999325"/>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6"/>
          <p:cNvSpPr txBox="1">
            <a:spLocks noGrp="1"/>
          </p:cNvSpPr>
          <p:nvPr>
            <p:ph type="body" idx="1"/>
          </p:nvPr>
        </p:nvSpPr>
        <p:spPr>
          <a:xfrm>
            <a:off x="1401206" y="150413"/>
            <a:ext cx="6599700" cy="533925"/>
          </a:xfrm>
          <a:prstGeom prst="rect">
            <a:avLst/>
          </a:prstGeom>
          <a:noFill/>
          <a:ln>
            <a:noFill/>
          </a:ln>
        </p:spPr>
        <p:txBody>
          <a:bodyPr spcFirstLastPara="1" wrap="square" lIns="68569" tIns="34275" rIns="68569" bIns="34275" anchor="t" anchorCtr="0">
            <a:noAutofit/>
          </a:bodyPr>
          <a:lstStyle/>
          <a:p>
            <a:pPr marL="0" indent="0">
              <a:buNone/>
            </a:pPr>
            <a:r>
              <a:rPr lang="en-US" sz="2400">
                <a:solidFill>
                  <a:schemeClr val="lt1"/>
                </a:solidFill>
              </a:rPr>
              <a:t>Step 4: Optimise For User Experience</a:t>
            </a:r>
            <a:br>
              <a:rPr lang="en-US" sz="2700">
                <a:solidFill>
                  <a:schemeClr val="accent5"/>
                </a:solidFill>
              </a:rPr>
            </a:br>
            <a:br>
              <a:rPr lang="en-US" sz="2700"/>
            </a:br>
            <a:endParaRPr sz="2400">
              <a:solidFill>
                <a:schemeClr val="dk1"/>
              </a:solidFill>
            </a:endParaRPr>
          </a:p>
        </p:txBody>
      </p:sp>
      <p:sp>
        <p:nvSpPr>
          <p:cNvPr id="257" name="Google Shape;257;p26"/>
          <p:cNvSpPr txBox="1"/>
          <p:nvPr/>
        </p:nvSpPr>
        <p:spPr>
          <a:xfrm>
            <a:off x="1352006" y="1207500"/>
            <a:ext cx="3768750" cy="3786075"/>
          </a:xfrm>
          <a:prstGeom prst="rect">
            <a:avLst/>
          </a:prstGeom>
          <a:noFill/>
          <a:ln>
            <a:noFill/>
          </a:ln>
        </p:spPr>
        <p:txBody>
          <a:bodyPr spcFirstLastPara="1" wrap="square" lIns="68569" tIns="68569" rIns="68569" bIns="68569" anchor="t" anchorCtr="0">
            <a:noAutofit/>
          </a:bodyPr>
          <a:lstStyle/>
          <a:p>
            <a:pPr marL="342900" indent="-285750">
              <a:lnSpc>
                <a:spcPct val="110000"/>
              </a:lnSpc>
              <a:spcBef>
                <a:spcPts val="225"/>
              </a:spcBef>
              <a:buClr>
                <a:srgbClr val="000000"/>
              </a:buClr>
              <a:buSzPts val="2400"/>
              <a:buFont typeface="Arial Black"/>
              <a:buAutoNum type="arabicPeriod"/>
            </a:pPr>
            <a:r>
              <a:rPr lang="en-US" sz="1800" kern="0">
                <a:solidFill>
                  <a:srgbClr val="000000"/>
                </a:solidFill>
                <a:latin typeface="Arial Black"/>
                <a:ea typeface="Arial Black"/>
                <a:cs typeface="Arial Black"/>
                <a:sym typeface="Arial Black"/>
              </a:rPr>
              <a:t>Use An Easy To Read Font </a:t>
            </a:r>
            <a:endParaRPr sz="1800" kern="0">
              <a:solidFill>
                <a:srgbClr val="000000"/>
              </a:solidFill>
              <a:latin typeface="Arial Black"/>
              <a:ea typeface="Arial Black"/>
              <a:cs typeface="Arial Black"/>
              <a:sym typeface="Arial Black"/>
            </a:endParaRPr>
          </a:p>
          <a:p>
            <a:pPr>
              <a:lnSpc>
                <a:spcPct val="110000"/>
              </a:lnSpc>
              <a:spcBef>
                <a:spcPts val="225"/>
              </a:spcBef>
              <a:buClr>
                <a:srgbClr val="000000"/>
              </a:buClr>
            </a:pPr>
            <a:endParaRPr sz="1800" kern="0">
              <a:solidFill>
                <a:srgbClr val="000000"/>
              </a:solidFill>
              <a:latin typeface="Arial Black"/>
              <a:ea typeface="Arial Black"/>
              <a:cs typeface="Arial Black"/>
              <a:sym typeface="Arial Black"/>
            </a:endParaRPr>
          </a:p>
          <a:p>
            <a:pPr>
              <a:lnSpc>
                <a:spcPct val="110000"/>
              </a:lnSpc>
              <a:spcBef>
                <a:spcPts val="225"/>
              </a:spcBef>
              <a:buClr>
                <a:srgbClr val="000000"/>
              </a:buClr>
            </a:pPr>
            <a:endParaRPr sz="1800" kern="0">
              <a:solidFill>
                <a:srgbClr val="000000"/>
              </a:solidFill>
              <a:latin typeface="Arial Black"/>
              <a:ea typeface="Arial Black"/>
              <a:cs typeface="Arial Black"/>
              <a:sym typeface="Arial Black"/>
            </a:endParaRPr>
          </a:p>
          <a:p>
            <a:pPr>
              <a:lnSpc>
                <a:spcPct val="110000"/>
              </a:lnSpc>
              <a:spcBef>
                <a:spcPts val="225"/>
              </a:spcBef>
              <a:buClr>
                <a:srgbClr val="000000"/>
              </a:buClr>
            </a:pPr>
            <a:endParaRPr sz="1800" kern="0">
              <a:solidFill>
                <a:srgbClr val="000000"/>
              </a:solidFill>
              <a:latin typeface="Arial Black"/>
              <a:ea typeface="Arial Black"/>
              <a:cs typeface="Arial Black"/>
              <a:sym typeface="Arial Black"/>
            </a:endParaRPr>
          </a:p>
          <a:p>
            <a:pPr>
              <a:lnSpc>
                <a:spcPct val="110000"/>
              </a:lnSpc>
              <a:spcBef>
                <a:spcPts val="225"/>
              </a:spcBef>
              <a:buClr>
                <a:srgbClr val="000000"/>
              </a:buClr>
            </a:pPr>
            <a:endParaRPr sz="1800" kern="0">
              <a:solidFill>
                <a:srgbClr val="000000"/>
              </a:solidFill>
              <a:latin typeface="Arial Black"/>
              <a:ea typeface="Arial Black"/>
              <a:cs typeface="Arial Black"/>
              <a:sym typeface="Arial Black"/>
            </a:endParaRPr>
          </a:p>
          <a:p>
            <a:pPr marL="342900" indent="-285750">
              <a:lnSpc>
                <a:spcPct val="110000"/>
              </a:lnSpc>
              <a:spcBef>
                <a:spcPts val="225"/>
              </a:spcBef>
              <a:buClr>
                <a:srgbClr val="000000"/>
              </a:buClr>
              <a:buSzPts val="2400"/>
              <a:buFont typeface="Arial Black"/>
              <a:buAutoNum type="arabicPeriod"/>
            </a:pPr>
            <a:r>
              <a:rPr lang="en-US" sz="1800" kern="0">
                <a:solidFill>
                  <a:srgbClr val="000000"/>
                </a:solidFill>
                <a:latin typeface="Arial Black"/>
                <a:ea typeface="Arial Black"/>
                <a:cs typeface="Arial Black"/>
                <a:sym typeface="Arial Black"/>
              </a:rPr>
              <a:t>Improve Content Layout </a:t>
            </a:r>
            <a:endParaRPr sz="1800" kern="0">
              <a:solidFill>
                <a:srgbClr val="000000"/>
              </a:solidFill>
              <a:latin typeface="Arial Black"/>
              <a:ea typeface="Arial Black"/>
              <a:cs typeface="Arial Black"/>
              <a:sym typeface="Arial Black"/>
            </a:endParaRPr>
          </a:p>
          <a:p>
            <a:pPr>
              <a:lnSpc>
                <a:spcPct val="110000"/>
              </a:lnSpc>
              <a:spcBef>
                <a:spcPts val="225"/>
              </a:spcBef>
              <a:buClr>
                <a:srgbClr val="000000"/>
              </a:buClr>
            </a:pPr>
            <a:endParaRPr sz="1800" kern="0">
              <a:solidFill>
                <a:srgbClr val="000000"/>
              </a:solidFill>
              <a:latin typeface="Arial Black"/>
              <a:ea typeface="Arial Black"/>
              <a:cs typeface="Arial Black"/>
              <a:sym typeface="Arial Black"/>
            </a:endParaRPr>
          </a:p>
          <a:p>
            <a:pPr>
              <a:lnSpc>
                <a:spcPct val="110000"/>
              </a:lnSpc>
              <a:spcBef>
                <a:spcPts val="225"/>
              </a:spcBef>
              <a:buClr>
                <a:srgbClr val="000000"/>
              </a:buClr>
            </a:pPr>
            <a:br>
              <a:rPr lang="en-US" sz="1800" kern="0">
                <a:solidFill>
                  <a:srgbClr val="000000"/>
                </a:solidFill>
                <a:latin typeface="Arial Black"/>
                <a:ea typeface="Arial Black"/>
                <a:cs typeface="Arial Black"/>
                <a:sym typeface="Arial Black"/>
              </a:rPr>
            </a:br>
            <a:br>
              <a:rPr lang="en-US" sz="1800" kern="0">
                <a:solidFill>
                  <a:srgbClr val="000000"/>
                </a:solidFill>
                <a:latin typeface="Arial Black"/>
                <a:ea typeface="Arial Black"/>
                <a:cs typeface="Arial Black"/>
                <a:sym typeface="Arial Black"/>
              </a:rPr>
            </a:br>
            <a:endParaRPr sz="2850" kern="0">
              <a:solidFill>
                <a:srgbClr val="0099A8"/>
              </a:solidFill>
              <a:latin typeface="Arial Black"/>
              <a:ea typeface="Arial Black"/>
              <a:cs typeface="Arial Black"/>
              <a:sym typeface="Arial Black"/>
            </a:endParaRPr>
          </a:p>
        </p:txBody>
      </p:sp>
      <p:pic>
        <p:nvPicPr>
          <p:cNvPr id="258" name="Google Shape;258;p26"/>
          <p:cNvPicPr preferRelativeResize="0"/>
          <p:nvPr/>
        </p:nvPicPr>
        <p:blipFill>
          <a:blip r:embed="rId3">
            <a:alphaModFix/>
          </a:blip>
          <a:stretch>
            <a:fillRect/>
          </a:stretch>
        </p:blipFill>
        <p:spPr>
          <a:xfrm>
            <a:off x="2995716" y="1778794"/>
            <a:ext cx="2228850" cy="792956"/>
          </a:xfrm>
          <a:prstGeom prst="rect">
            <a:avLst/>
          </a:prstGeom>
          <a:noFill/>
          <a:ln w="9525" cap="flat" cmpd="sng">
            <a:solidFill>
              <a:srgbClr val="434343"/>
            </a:solidFill>
            <a:prstDash val="solid"/>
            <a:round/>
            <a:headEnd type="none" w="sm" len="sm"/>
            <a:tailEnd type="none" w="sm" len="sm"/>
          </a:ln>
        </p:spPr>
      </p:pic>
      <p:pic>
        <p:nvPicPr>
          <p:cNvPr id="259" name="Google Shape;259;p26"/>
          <p:cNvPicPr preferRelativeResize="0"/>
          <p:nvPr/>
        </p:nvPicPr>
        <p:blipFill>
          <a:blip r:embed="rId4">
            <a:alphaModFix/>
          </a:blip>
          <a:stretch>
            <a:fillRect/>
          </a:stretch>
        </p:blipFill>
        <p:spPr>
          <a:xfrm>
            <a:off x="2736680" y="3644718"/>
            <a:ext cx="2746922" cy="1374850"/>
          </a:xfrm>
          <a:prstGeom prst="rect">
            <a:avLst/>
          </a:prstGeom>
          <a:noFill/>
          <a:ln w="9525" cap="flat" cmpd="sng">
            <a:solidFill>
              <a:srgbClr val="434343"/>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03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D9C7A-7E6B-6F44-ABBC-2B70B61949AE}"/>
              </a:ext>
            </a:extLst>
          </p:cNvPr>
          <p:cNvSpPr>
            <a:spLocks noGrp="1"/>
          </p:cNvSpPr>
          <p:nvPr>
            <p:ph type="ctrTitle"/>
          </p:nvPr>
        </p:nvSpPr>
        <p:spPr/>
        <p:txBody>
          <a:bodyPr/>
          <a:lstStyle/>
          <a:p>
            <a:r>
              <a:rPr lang="en-US" sz="4950" spc="0" dirty="0">
                <a:solidFill>
                  <a:srgbClr val="3ADDC2"/>
                </a:solidFill>
                <a:latin typeface="Arial" panose="020B0604020202020204" pitchFamily="34" charset="0"/>
                <a:cs typeface="Arial" panose="020B0604020202020204" pitchFamily="34" charset="0"/>
              </a:rPr>
              <a:t>Marketing Case Studies</a:t>
            </a:r>
            <a:br>
              <a:rPr lang="en-US" sz="4950" spc="0" dirty="0">
                <a:solidFill>
                  <a:srgbClr val="3ADDC2"/>
                </a:solidFill>
                <a:latin typeface="Arial" panose="020B0604020202020204" pitchFamily="34" charset="0"/>
                <a:cs typeface="Arial" panose="020B0604020202020204" pitchFamily="34" charset="0"/>
              </a:rPr>
            </a:br>
            <a:r>
              <a:rPr lang="en-US" sz="4950" spc="0" dirty="0">
                <a:solidFill>
                  <a:srgbClr val="3ADDC2"/>
                </a:solidFill>
                <a:latin typeface="Arial" panose="020B0604020202020204" pitchFamily="34" charset="0"/>
                <a:cs typeface="Arial" panose="020B0604020202020204" pitchFamily="34" charset="0"/>
              </a:rPr>
              <a:t>Introduction</a:t>
            </a:r>
            <a:br>
              <a:rPr lang="en-US" sz="4950" spc="0" dirty="0">
                <a:solidFill>
                  <a:srgbClr val="3ADDC2"/>
                </a:solidFill>
                <a:latin typeface="Arial" panose="020B0604020202020204" pitchFamily="34" charset="0"/>
                <a:cs typeface="Arial" panose="020B0604020202020204" pitchFamily="34" charset="0"/>
              </a:rPr>
            </a:br>
            <a:br>
              <a:rPr lang="en-US" sz="4950" spc="0" dirty="0">
                <a:solidFill>
                  <a:srgbClr val="3ADDC2"/>
                </a:solidFill>
                <a:latin typeface="Arial" panose="020B0604020202020204" pitchFamily="34" charset="0"/>
                <a:cs typeface="Arial" panose="020B0604020202020204" pitchFamily="34" charset="0"/>
              </a:rPr>
            </a:br>
            <a:br>
              <a:rPr lang="en-US" sz="4950" spc="0" dirty="0">
                <a:solidFill>
                  <a:srgbClr val="3ADDC2"/>
                </a:solidFill>
                <a:latin typeface="Arial" panose="020B0604020202020204" pitchFamily="34" charset="0"/>
                <a:cs typeface="Arial" panose="020B0604020202020204" pitchFamily="34" charset="0"/>
              </a:rPr>
            </a:br>
            <a:endParaRPr lang="en-US" sz="4950" spc="0" dirty="0">
              <a:solidFill>
                <a:srgbClr val="3ADDC2"/>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E3FA48D-65D7-CE4E-A230-6ACEC487F63D}"/>
              </a:ext>
            </a:extLst>
          </p:cNvPr>
          <p:cNvSpPr>
            <a:spLocks noGrp="1"/>
          </p:cNvSpPr>
          <p:nvPr>
            <p:ph type="subTitle" idx="1"/>
          </p:nvPr>
        </p:nvSpPr>
        <p:spPr>
          <a:xfrm>
            <a:off x="359569" y="3684229"/>
            <a:ext cx="8505825" cy="1267302"/>
          </a:xfrm>
        </p:spPr>
        <p:txBody>
          <a:bodyPr/>
          <a:lstStyle/>
          <a:p>
            <a:r>
              <a:rPr lang="en-US" sz="1500" dirty="0">
                <a:latin typeface="Arial" panose="020B0604020202020204" pitchFamily="34" charset="0"/>
                <a:cs typeface="Arial" panose="020B0604020202020204" pitchFamily="34" charset="0"/>
              </a:rPr>
              <a:t>Emma Connor</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Programme Leader and Teaching Fellow in Digital Marketing</a:t>
            </a:r>
          </a:p>
          <a:p>
            <a:r>
              <a:rPr lang="en-US" sz="1500" dirty="0">
                <a:latin typeface="Arial" panose="020B0604020202020204" pitchFamily="34" charset="0"/>
                <a:cs typeface="Arial" panose="020B0604020202020204" pitchFamily="34" charset="0"/>
              </a:rPr>
              <a:t>Greenwich Business School</a:t>
            </a:r>
          </a:p>
        </p:txBody>
      </p:sp>
    </p:spTree>
    <p:extLst>
      <p:ext uri="{BB962C8B-B14F-4D97-AF65-F5344CB8AC3E}">
        <p14:creationId xmlns:p14="http://schemas.microsoft.com/office/powerpoint/2010/main" val="3516807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7"/>
          <p:cNvSpPr txBox="1">
            <a:spLocks noGrp="1"/>
          </p:cNvSpPr>
          <p:nvPr>
            <p:ph type="body" idx="1"/>
          </p:nvPr>
        </p:nvSpPr>
        <p:spPr>
          <a:xfrm>
            <a:off x="1401206" y="150413"/>
            <a:ext cx="6599700" cy="533925"/>
          </a:xfrm>
          <a:prstGeom prst="rect">
            <a:avLst/>
          </a:prstGeom>
          <a:noFill/>
          <a:ln>
            <a:noFill/>
          </a:ln>
        </p:spPr>
        <p:txBody>
          <a:bodyPr spcFirstLastPara="1" wrap="square" lIns="68569" tIns="34275" rIns="68569" bIns="34275" anchor="t" anchorCtr="0">
            <a:noAutofit/>
          </a:bodyPr>
          <a:lstStyle/>
          <a:p>
            <a:pPr marL="0" indent="0">
              <a:buNone/>
            </a:pPr>
            <a:r>
              <a:rPr lang="en-US" sz="2400">
                <a:solidFill>
                  <a:schemeClr val="lt1"/>
                </a:solidFill>
              </a:rPr>
              <a:t>Step 4: Optimise User Experience (UX)</a:t>
            </a:r>
            <a:br>
              <a:rPr lang="en-US" sz="2700">
                <a:solidFill>
                  <a:schemeClr val="accent5"/>
                </a:solidFill>
              </a:rPr>
            </a:br>
            <a:br>
              <a:rPr lang="en-US" sz="2700"/>
            </a:br>
            <a:endParaRPr sz="2400">
              <a:solidFill>
                <a:schemeClr val="dk1"/>
              </a:solidFill>
            </a:endParaRPr>
          </a:p>
        </p:txBody>
      </p:sp>
      <p:sp>
        <p:nvSpPr>
          <p:cNvPr id="269" name="Google Shape;269;p27"/>
          <p:cNvSpPr txBox="1"/>
          <p:nvPr/>
        </p:nvSpPr>
        <p:spPr>
          <a:xfrm>
            <a:off x="1352006" y="1207500"/>
            <a:ext cx="4859550" cy="3786075"/>
          </a:xfrm>
          <a:prstGeom prst="rect">
            <a:avLst/>
          </a:prstGeom>
          <a:noFill/>
          <a:ln>
            <a:noFill/>
          </a:ln>
        </p:spPr>
        <p:txBody>
          <a:bodyPr spcFirstLastPara="1" wrap="square" lIns="68569" tIns="68569" rIns="68569" bIns="68569" anchor="t" anchorCtr="0">
            <a:noAutofit/>
          </a:bodyPr>
          <a:lstStyle/>
          <a:p>
            <a:pPr>
              <a:lnSpc>
                <a:spcPct val="110000"/>
              </a:lnSpc>
              <a:spcBef>
                <a:spcPts val="225"/>
              </a:spcBef>
              <a:buClr>
                <a:srgbClr val="000000"/>
              </a:buClr>
            </a:pPr>
            <a:r>
              <a:rPr lang="en-US" sz="1800" kern="0">
                <a:solidFill>
                  <a:srgbClr val="000000"/>
                </a:solidFill>
                <a:latin typeface="Arial Black"/>
                <a:ea typeface="Arial Black"/>
                <a:cs typeface="Arial Black"/>
                <a:sym typeface="Arial Black"/>
              </a:rPr>
              <a:t>3. Use Images To Avoid Text Fatigue </a:t>
            </a:r>
            <a:endParaRPr sz="1800" kern="0">
              <a:solidFill>
                <a:srgbClr val="000000"/>
              </a:solidFill>
              <a:latin typeface="Arial Black"/>
              <a:ea typeface="Arial Black"/>
              <a:cs typeface="Arial Black"/>
              <a:sym typeface="Arial Black"/>
            </a:endParaRPr>
          </a:p>
          <a:p>
            <a:pPr>
              <a:lnSpc>
                <a:spcPct val="110000"/>
              </a:lnSpc>
              <a:spcBef>
                <a:spcPts val="225"/>
              </a:spcBef>
              <a:buClr>
                <a:srgbClr val="000000"/>
              </a:buClr>
            </a:pPr>
            <a:endParaRPr sz="1800" kern="0">
              <a:solidFill>
                <a:srgbClr val="000000"/>
              </a:solidFill>
              <a:latin typeface="Arial Black"/>
              <a:ea typeface="Arial Black"/>
              <a:cs typeface="Arial Black"/>
              <a:sym typeface="Arial Black"/>
            </a:endParaRPr>
          </a:p>
          <a:p>
            <a:pPr>
              <a:lnSpc>
                <a:spcPct val="110000"/>
              </a:lnSpc>
              <a:spcBef>
                <a:spcPts val="225"/>
              </a:spcBef>
              <a:buClr>
                <a:srgbClr val="000000"/>
              </a:buClr>
            </a:pPr>
            <a:endParaRPr sz="1800" kern="0">
              <a:solidFill>
                <a:srgbClr val="000000"/>
              </a:solidFill>
              <a:latin typeface="Arial Black"/>
              <a:ea typeface="Arial Black"/>
              <a:cs typeface="Arial Black"/>
              <a:sym typeface="Arial Black"/>
            </a:endParaRPr>
          </a:p>
          <a:p>
            <a:pPr>
              <a:lnSpc>
                <a:spcPct val="110000"/>
              </a:lnSpc>
              <a:spcBef>
                <a:spcPts val="225"/>
              </a:spcBef>
              <a:buClr>
                <a:srgbClr val="000000"/>
              </a:buClr>
            </a:pPr>
            <a:endParaRPr sz="1800" kern="0">
              <a:solidFill>
                <a:srgbClr val="000000"/>
              </a:solidFill>
              <a:latin typeface="Arial Black"/>
              <a:ea typeface="Arial Black"/>
              <a:cs typeface="Arial Black"/>
              <a:sym typeface="Arial Black"/>
            </a:endParaRPr>
          </a:p>
          <a:p>
            <a:pPr>
              <a:lnSpc>
                <a:spcPct val="110000"/>
              </a:lnSpc>
              <a:spcBef>
                <a:spcPts val="225"/>
              </a:spcBef>
              <a:buClr>
                <a:srgbClr val="000000"/>
              </a:buClr>
            </a:pPr>
            <a:endParaRPr sz="1800" kern="0">
              <a:solidFill>
                <a:srgbClr val="000000"/>
              </a:solidFill>
              <a:latin typeface="Arial Black"/>
              <a:ea typeface="Arial Black"/>
              <a:cs typeface="Arial Black"/>
              <a:sym typeface="Arial Black"/>
            </a:endParaRPr>
          </a:p>
          <a:p>
            <a:pPr>
              <a:lnSpc>
                <a:spcPct val="110000"/>
              </a:lnSpc>
              <a:spcBef>
                <a:spcPts val="225"/>
              </a:spcBef>
              <a:buClr>
                <a:srgbClr val="000000"/>
              </a:buClr>
            </a:pPr>
            <a:endParaRPr sz="1800" kern="0">
              <a:solidFill>
                <a:srgbClr val="000000"/>
              </a:solidFill>
              <a:latin typeface="Arial Black"/>
              <a:ea typeface="Arial Black"/>
              <a:cs typeface="Arial Black"/>
              <a:sym typeface="Arial Black"/>
            </a:endParaRPr>
          </a:p>
          <a:p>
            <a:pPr>
              <a:lnSpc>
                <a:spcPct val="110000"/>
              </a:lnSpc>
              <a:spcBef>
                <a:spcPts val="225"/>
              </a:spcBef>
              <a:buClr>
                <a:srgbClr val="000000"/>
              </a:buClr>
            </a:pPr>
            <a:br>
              <a:rPr lang="en-US" sz="1800" kern="0">
                <a:solidFill>
                  <a:srgbClr val="000000"/>
                </a:solidFill>
                <a:latin typeface="Arial Black"/>
                <a:ea typeface="Arial Black"/>
                <a:cs typeface="Arial Black"/>
                <a:sym typeface="Arial Black"/>
              </a:rPr>
            </a:br>
            <a:br>
              <a:rPr lang="en-US" sz="1800" kern="0">
                <a:solidFill>
                  <a:srgbClr val="000000"/>
                </a:solidFill>
                <a:latin typeface="Arial Black"/>
                <a:ea typeface="Arial Black"/>
                <a:cs typeface="Arial Black"/>
                <a:sym typeface="Arial Black"/>
              </a:rPr>
            </a:br>
            <a:endParaRPr sz="2850" kern="0">
              <a:solidFill>
                <a:srgbClr val="0099A8"/>
              </a:solidFill>
              <a:latin typeface="Arial Black"/>
              <a:ea typeface="Arial Black"/>
              <a:cs typeface="Arial Black"/>
              <a:sym typeface="Arial Black"/>
            </a:endParaRPr>
          </a:p>
        </p:txBody>
      </p:sp>
      <p:pic>
        <p:nvPicPr>
          <p:cNvPr id="270" name="Google Shape;270;p27"/>
          <p:cNvPicPr preferRelativeResize="0"/>
          <p:nvPr/>
        </p:nvPicPr>
        <p:blipFill>
          <a:blip r:embed="rId3">
            <a:alphaModFix/>
          </a:blip>
          <a:stretch>
            <a:fillRect/>
          </a:stretch>
        </p:blipFill>
        <p:spPr>
          <a:xfrm>
            <a:off x="1756407" y="1740094"/>
            <a:ext cx="3849071" cy="3253481"/>
          </a:xfrm>
          <a:prstGeom prst="rect">
            <a:avLst/>
          </a:prstGeom>
          <a:noFill/>
          <a:ln w="9525" cap="flat" cmpd="sng">
            <a:solidFill>
              <a:srgbClr val="434343"/>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8"/>
          <p:cNvSpPr txBox="1">
            <a:spLocks noGrp="1"/>
          </p:cNvSpPr>
          <p:nvPr>
            <p:ph type="body" idx="1"/>
          </p:nvPr>
        </p:nvSpPr>
        <p:spPr>
          <a:xfrm>
            <a:off x="1401206" y="150413"/>
            <a:ext cx="6599700" cy="533925"/>
          </a:xfrm>
          <a:prstGeom prst="rect">
            <a:avLst/>
          </a:prstGeom>
          <a:noFill/>
          <a:ln>
            <a:noFill/>
          </a:ln>
        </p:spPr>
        <p:txBody>
          <a:bodyPr spcFirstLastPara="1" wrap="square" lIns="68569" tIns="34275" rIns="68569" bIns="34275" anchor="t" anchorCtr="0">
            <a:noAutofit/>
          </a:bodyPr>
          <a:lstStyle/>
          <a:p>
            <a:pPr marL="0" indent="0">
              <a:buNone/>
            </a:pPr>
            <a:r>
              <a:rPr lang="en-US" sz="2400">
                <a:solidFill>
                  <a:schemeClr val="lt1"/>
                </a:solidFill>
              </a:rPr>
              <a:t>Step 5: Build Backlinks</a:t>
            </a:r>
            <a:br>
              <a:rPr lang="en-US" sz="2700">
                <a:solidFill>
                  <a:schemeClr val="accent5"/>
                </a:solidFill>
              </a:rPr>
            </a:br>
            <a:br>
              <a:rPr lang="en-US" sz="2700"/>
            </a:br>
            <a:endParaRPr sz="2400">
              <a:solidFill>
                <a:schemeClr val="dk1"/>
              </a:solidFill>
            </a:endParaRPr>
          </a:p>
        </p:txBody>
      </p:sp>
      <p:sp>
        <p:nvSpPr>
          <p:cNvPr id="280" name="Google Shape;280;p28"/>
          <p:cNvSpPr txBox="1"/>
          <p:nvPr/>
        </p:nvSpPr>
        <p:spPr>
          <a:xfrm>
            <a:off x="1436756" y="1421738"/>
            <a:ext cx="6420825" cy="720450"/>
          </a:xfrm>
          <a:prstGeom prst="rect">
            <a:avLst/>
          </a:prstGeom>
          <a:noFill/>
          <a:ln>
            <a:noFill/>
          </a:ln>
        </p:spPr>
        <p:txBody>
          <a:bodyPr spcFirstLastPara="1" wrap="square" lIns="68569" tIns="68569" rIns="68569" bIns="68569" anchor="t" anchorCtr="0">
            <a:noAutofit/>
          </a:bodyPr>
          <a:lstStyle/>
          <a:p>
            <a:pPr>
              <a:buClr>
                <a:srgbClr val="000000"/>
              </a:buClr>
            </a:pPr>
            <a:r>
              <a:rPr lang="en-US" sz="2400" kern="0">
                <a:solidFill>
                  <a:srgbClr val="000000"/>
                </a:solidFill>
                <a:latin typeface="Arial Black"/>
                <a:ea typeface="Arial Black"/>
                <a:cs typeface="Arial Black"/>
                <a:sym typeface="Arial Black"/>
              </a:rPr>
              <a:t>“Lead With a Hero Piece Of Content”</a:t>
            </a:r>
            <a:endParaRPr sz="2400" kern="0">
              <a:solidFill>
                <a:srgbClr val="000000"/>
              </a:solidFill>
              <a:latin typeface="Arial Black"/>
              <a:ea typeface="Arial Black"/>
              <a:cs typeface="Arial Black"/>
              <a:sym typeface="Arial Black"/>
            </a:endParaRPr>
          </a:p>
        </p:txBody>
      </p:sp>
      <p:sp>
        <p:nvSpPr>
          <p:cNvPr id="281" name="Google Shape;281;p28"/>
          <p:cNvSpPr txBox="1"/>
          <p:nvPr/>
        </p:nvSpPr>
        <p:spPr>
          <a:xfrm>
            <a:off x="1926056" y="2426775"/>
            <a:ext cx="5228325" cy="1539225"/>
          </a:xfrm>
          <a:prstGeom prst="rect">
            <a:avLst/>
          </a:prstGeom>
          <a:noFill/>
          <a:ln>
            <a:noFill/>
          </a:ln>
        </p:spPr>
        <p:txBody>
          <a:bodyPr spcFirstLastPara="1" wrap="square" lIns="68569" tIns="68569" rIns="68569" bIns="68569" anchor="t" anchorCtr="0">
            <a:noAutofit/>
          </a:bodyPr>
          <a:lstStyle/>
          <a:p>
            <a:pPr marL="342900">
              <a:lnSpc>
                <a:spcPct val="110000"/>
              </a:lnSpc>
              <a:spcBef>
                <a:spcPts val="225"/>
              </a:spcBef>
              <a:buClr>
                <a:srgbClr val="000000"/>
              </a:buClr>
            </a:pPr>
            <a:r>
              <a:rPr lang="en-US" sz="1800" kern="0">
                <a:solidFill>
                  <a:srgbClr val="000000"/>
                </a:solidFill>
                <a:latin typeface="Arial Black"/>
                <a:ea typeface="Arial Black"/>
                <a:cs typeface="Arial Black"/>
                <a:sym typeface="Arial Black"/>
              </a:rPr>
              <a:t>Find a niche-specific fact or statistic, </a:t>
            </a:r>
            <a:endParaRPr sz="1800" kern="0">
              <a:solidFill>
                <a:srgbClr val="000000"/>
              </a:solidFill>
              <a:latin typeface="Arial Black"/>
              <a:ea typeface="Arial Black"/>
              <a:cs typeface="Arial Black"/>
              <a:sym typeface="Arial Black"/>
            </a:endParaRPr>
          </a:p>
          <a:p>
            <a:pPr marL="342900">
              <a:lnSpc>
                <a:spcPct val="110000"/>
              </a:lnSpc>
              <a:spcBef>
                <a:spcPts val="225"/>
              </a:spcBef>
              <a:buClr>
                <a:srgbClr val="000000"/>
              </a:buClr>
            </a:pPr>
            <a:r>
              <a:rPr lang="en-US" sz="1800" kern="0">
                <a:solidFill>
                  <a:srgbClr val="000000"/>
                </a:solidFill>
                <a:latin typeface="Arial Black"/>
                <a:ea typeface="Arial Black"/>
                <a:cs typeface="Arial Black"/>
                <a:sym typeface="Arial Black"/>
              </a:rPr>
              <a:t>Optimise For On Page SEO &amp; UX</a:t>
            </a:r>
            <a:br>
              <a:rPr lang="en-US" sz="1800" kern="0">
                <a:solidFill>
                  <a:srgbClr val="000000"/>
                </a:solidFill>
                <a:latin typeface="Arial Black"/>
                <a:ea typeface="Arial Black"/>
                <a:cs typeface="Arial Black"/>
                <a:sym typeface="Arial Black"/>
              </a:rPr>
            </a:br>
            <a:r>
              <a:rPr lang="en-US" sz="1800" kern="0">
                <a:solidFill>
                  <a:srgbClr val="000000"/>
                </a:solidFill>
                <a:latin typeface="Arial Black"/>
                <a:ea typeface="Arial Black"/>
                <a:cs typeface="Arial Black"/>
                <a:sym typeface="Arial Black"/>
              </a:rPr>
              <a:t>Attract links from reporters</a:t>
            </a:r>
            <a:endParaRPr sz="2850" kern="0">
              <a:solidFill>
                <a:srgbClr val="0099A8"/>
              </a:solidFill>
              <a:latin typeface="Arial Black"/>
              <a:ea typeface="Arial Black"/>
              <a:cs typeface="Arial Black"/>
              <a:sym typeface="Arial Black"/>
            </a:endParaRPr>
          </a:p>
        </p:txBody>
      </p:sp>
      <p:pic>
        <p:nvPicPr>
          <p:cNvPr id="282" name="Google Shape;282;p28"/>
          <p:cNvPicPr preferRelativeResize="0"/>
          <p:nvPr/>
        </p:nvPicPr>
        <p:blipFill>
          <a:blip r:embed="rId3">
            <a:alphaModFix/>
          </a:blip>
          <a:stretch>
            <a:fillRect/>
          </a:stretch>
        </p:blipFill>
        <p:spPr>
          <a:xfrm>
            <a:off x="1880400" y="2426775"/>
            <a:ext cx="325613" cy="325613"/>
          </a:xfrm>
          <a:prstGeom prst="rect">
            <a:avLst/>
          </a:prstGeom>
          <a:noFill/>
          <a:ln>
            <a:noFill/>
          </a:ln>
        </p:spPr>
      </p:pic>
      <p:pic>
        <p:nvPicPr>
          <p:cNvPr id="283" name="Google Shape;283;p28"/>
          <p:cNvPicPr preferRelativeResize="0"/>
          <p:nvPr/>
        </p:nvPicPr>
        <p:blipFill>
          <a:blip r:embed="rId3">
            <a:alphaModFix/>
          </a:blip>
          <a:stretch>
            <a:fillRect/>
          </a:stretch>
        </p:blipFill>
        <p:spPr>
          <a:xfrm>
            <a:off x="1880400" y="2769675"/>
            <a:ext cx="325613" cy="325613"/>
          </a:xfrm>
          <a:prstGeom prst="rect">
            <a:avLst/>
          </a:prstGeom>
          <a:noFill/>
          <a:ln>
            <a:noFill/>
          </a:ln>
        </p:spPr>
      </p:pic>
      <p:pic>
        <p:nvPicPr>
          <p:cNvPr id="284" name="Google Shape;284;p28"/>
          <p:cNvPicPr preferRelativeResize="0"/>
          <p:nvPr/>
        </p:nvPicPr>
        <p:blipFill>
          <a:blip r:embed="rId3">
            <a:alphaModFix/>
          </a:blip>
          <a:stretch>
            <a:fillRect/>
          </a:stretch>
        </p:blipFill>
        <p:spPr>
          <a:xfrm>
            <a:off x="1880400" y="3112575"/>
            <a:ext cx="325613" cy="32561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9"/>
          <p:cNvSpPr txBox="1">
            <a:spLocks noGrp="1"/>
          </p:cNvSpPr>
          <p:nvPr>
            <p:ph type="body" idx="1"/>
          </p:nvPr>
        </p:nvSpPr>
        <p:spPr>
          <a:xfrm>
            <a:off x="2712488" y="2224819"/>
            <a:ext cx="3719025" cy="533925"/>
          </a:xfrm>
          <a:prstGeom prst="rect">
            <a:avLst/>
          </a:prstGeom>
          <a:noFill/>
          <a:ln>
            <a:noFill/>
          </a:ln>
        </p:spPr>
        <p:txBody>
          <a:bodyPr spcFirstLastPara="1" wrap="square" lIns="68569" tIns="34275" rIns="68569" bIns="34275" anchor="t" anchorCtr="0">
            <a:noAutofit/>
          </a:bodyPr>
          <a:lstStyle/>
          <a:p>
            <a:pPr marL="0" indent="-152400">
              <a:buClr>
                <a:schemeClr val="dk1"/>
              </a:buClr>
              <a:buSzPts val="3200"/>
            </a:pPr>
            <a:r>
              <a:rPr lang="en-US" sz="2400">
                <a:solidFill>
                  <a:schemeClr val="dk1"/>
                </a:solidFill>
              </a:rPr>
              <a:t>SEO Case Study</a:t>
            </a:r>
            <a:endParaRPr sz="24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0"/>
          <p:cNvSpPr txBox="1">
            <a:spLocks noGrp="1"/>
          </p:cNvSpPr>
          <p:nvPr>
            <p:ph type="body" idx="1"/>
          </p:nvPr>
        </p:nvSpPr>
        <p:spPr>
          <a:xfrm>
            <a:off x="1458356" y="207569"/>
            <a:ext cx="6164775" cy="533925"/>
          </a:xfrm>
          <a:prstGeom prst="rect">
            <a:avLst/>
          </a:prstGeom>
          <a:noFill/>
          <a:ln>
            <a:noFill/>
          </a:ln>
        </p:spPr>
        <p:txBody>
          <a:bodyPr spcFirstLastPara="1" wrap="square" lIns="68569" tIns="34275" rIns="68569" bIns="34275" anchor="t" anchorCtr="0">
            <a:noAutofit/>
          </a:bodyPr>
          <a:lstStyle/>
          <a:p>
            <a:pPr marL="0" indent="0">
              <a:buNone/>
            </a:pPr>
            <a:r>
              <a:rPr lang="en-US" sz="2400">
                <a:solidFill>
                  <a:schemeClr val="lt1"/>
                </a:solidFill>
              </a:rPr>
              <a:t>Case Study: Business Details</a:t>
            </a:r>
            <a:endParaRPr sz="2400">
              <a:solidFill>
                <a:schemeClr val="lt1"/>
              </a:solidFill>
            </a:endParaRPr>
          </a:p>
        </p:txBody>
      </p:sp>
      <p:sp>
        <p:nvSpPr>
          <p:cNvPr id="303" name="Google Shape;303;p30"/>
          <p:cNvSpPr txBox="1"/>
          <p:nvPr/>
        </p:nvSpPr>
        <p:spPr>
          <a:xfrm>
            <a:off x="1344056" y="1367738"/>
            <a:ext cx="3008250" cy="3229875"/>
          </a:xfrm>
          <a:prstGeom prst="rect">
            <a:avLst/>
          </a:prstGeom>
          <a:noFill/>
          <a:ln>
            <a:noFill/>
          </a:ln>
        </p:spPr>
        <p:txBody>
          <a:bodyPr spcFirstLastPara="1" wrap="square" lIns="68569" tIns="68569" rIns="68569" bIns="68569" anchor="t" anchorCtr="0">
            <a:noAutofit/>
          </a:bodyPr>
          <a:lstStyle/>
          <a:p>
            <a:pPr>
              <a:buClr>
                <a:srgbClr val="000000"/>
              </a:buClr>
            </a:pPr>
            <a:r>
              <a:rPr lang="en-US" sz="1500" kern="0">
                <a:solidFill>
                  <a:srgbClr val="000000"/>
                </a:solidFill>
                <a:latin typeface="Arial Black"/>
                <a:ea typeface="Arial Black"/>
                <a:cs typeface="Arial Black"/>
                <a:sym typeface="Arial Black"/>
              </a:rPr>
              <a:t>One of the oldest Furniture Showroom Retailers in the UK.</a:t>
            </a:r>
            <a:endParaRPr sz="1500" kern="0">
              <a:solidFill>
                <a:srgbClr val="000000"/>
              </a:solidFill>
              <a:latin typeface="Arial Black"/>
              <a:ea typeface="Arial Black"/>
              <a:cs typeface="Arial Black"/>
              <a:sym typeface="Arial Black"/>
            </a:endParaRPr>
          </a:p>
          <a:p>
            <a:pPr>
              <a:buClr>
                <a:srgbClr val="000000"/>
              </a:buClr>
            </a:pPr>
            <a:endParaRPr sz="1500" kern="0">
              <a:solidFill>
                <a:srgbClr val="000000"/>
              </a:solidFill>
              <a:latin typeface="Arial Black"/>
              <a:ea typeface="Arial Black"/>
              <a:cs typeface="Arial Black"/>
              <a:sym typeface="Arial Black"/>
            </a:endParaRPr>
          </a:p>
          <a:p>
            <a:pPr>
              <a:buClr>
                <a:srgbClr val="000000"/>
              </a:buClr>
            </a:pPr>
            <a:r>
              <a:rPr lang="en-US" sz="1500" kern="0">
                <a:solidFill>
                  <a:srgbClr val="000000"/>
                </a:solidFill>
                <a:latin typeface="Arial Black"/>
                <a:ea typeface="Arial Black"/>
                <a:cs typeface="Arial Black"/>
                <a:sym typeface="Arial Black"/>
              </a:rPr>
              <a:t>Factory Showroom in the West Midlands</a:t>
            </a:r>
            <a:r>
              <a:rPr lang="en-US" sz="1200" kern="0">
                <a:solidFill>
                  <a:srgbClr val="000000"/>
                </a:solidFill>
                <a:latin typeface="Lato"/>
                <a:ea typeface="Lato"/>
                <a:cs typeface="Lato"/>
                <a:sym typeface="Lato"/>
              </a:rPr>
              <a:t>.</a:t>
            </a:r>
            <a:endParaRPr sz="1200" kern="0">
              <a:solidFill>
                <a:srgbClr val="000000"/>
              </a:solidFill>
              <a:latin typeface="Lato"/>
              <a:ea typeface="Lato"/>
              <a:cs typeface="Lato"/>
              <a:sym typeface="Lato"/>
            </a:endParaRPr>
          </a:p>
          <a:p>
            <a:pPr>
              <a:buClr>
                <a:srgbClr val="000000"/>
              </a:buClr>
            </a:pPr>
            <a:endParaRPr sz="1200" kern="0">
              <a:solidFill>
                <a:srgbClr val="000000"/>
              </a:solidFill>
              <a:latin typeface="Lato"/>
              <a:ea typeface="Lato"/>
              <a:cs typeface="Lato"/>
              <a:sym typeface="Lato"/>
            </a:endParaRPr>
          </a:p>
          <a:p>
            <a:pPr>
              <a:buClr>
                <a:srgbClr val="000000"/>
              </a:buClr>
            </a:pPr>
            <a:endParaRPr sz="1200" kern="0">
              <a:solidFill>
                <a:srgbClr val="000000"/>
              </a:solidFill>
              <a:latin typeface="Arial Black"/>
              <a:ea typeface="Arial Black"/>
              <a:cs typeface="Arial Black"/>
              <a:sym typeface="Arial Black"/>
            </a:endParaRPr>
          </a:p>
          <a:p>
            <a:pPr>
              <a:buClr>
                <a:srgbClr val="000000"/>
              </a:buClr>
            </a:pPr>
            <a:endParaRPr kern="0">
              <a:solidFill>
                <a:srgbClr val="000000"/>
              </a:solidFill>
              <a:latin typeface="Arial Black"/>
              <a:ea typeface="Arial Black"/>
              <a:cs typeface="Arial Black"/>
              <a:sym typeface="Arial Black"/>
            </a:endParaRPr>
          </a:p>
          <a:p>
            <a:pPr>
              <a:buClr>
                <a:srgbClr val="000000"/>
              </a:buClr>
            </a:pPr>
            <a:endParaRPr sz="1200" kern="0">
              <a:solidFill>
                <a:srgbClr val="000000"/>
              </a:solidFill>
              <a:latin typeface="Lato"/>
              <a:ea typeface="Lato"/>
              <a:cs typeface="Lato"/>
              <a:sym typeface="Lato"/>
            </a:endParaRPr>
          </a:p>
          <a:p>
            <a:pPr>
              <a:buClr>
                <a:srgbClr val="000000"/>
              </a:buClr>
            </a:pPr>
            <a:endParaRPr sz="1200" kern="0">
              <a:solidFill>
                <a:srgbClr val="000000"/>
              </a:solidFill>
              <a:latin typeface="Lato"/>
              <a:ea typeface="Lato"/>
              <a:cs typeface="Lato"/>
              <a:sym typeface="Lato"/>
            </a:endParaRPr>
          </a:p>
          <a:p>
            <a:pPr>
              <a:buClr>
                <a:srgbClr val="000000"/>
              </a:buClr>
            </a:pPr>
            <a:endParaRPr sz="1200" kern="0">
              <a:solidFill>
                <a:srgbClr val="000000"/>
              </a:solidFill>
              <a:latin typeface="Lato"/>
              <a:ea typeface="Lato"/>
              <a:cs typeface="Lato"/>
              <a:sym typeface="Lato"/>
            </a:endParaRPr>
          </a:p>
          <a:p>
            <a:pPr>
              <a:buClr>
                <a:srgbClr val="000000"/>
              </a:buClr>
            </a:pPr>
            <a:endParaRPr sz="1050" kern="0">
              <a:solidFill>
                <a:srgbClr val="000000"/>
              </a:solidFill>
              <a:latin typeface="Arial"/>
              <a:cs typeface="Arial"/>
              <a:sym typeface="Arial"/>
            </a:endParaRPr>
          </a:p>
        </p:txBody>
      </p:sp>
      <p:pic>
        <p:nvPicPr>
          <p:cNvPr id="304" name="Google Shape;304;p30"/>
          <p:cNvPicPr preferRelativeResize="0"/>
          <p:nvPr/>
        </p:nvPicPr>
        <p:blipFill>
          <a:blip r:embed="rId3">
            <a:alphaModFix/>
          </a:blip>
          <a:stretch>
            <a:fillRect/>
          </a:stretch>
        </p:blipFill>
        <p:spPr>
          <a:xfrm>
            <a:off x="4533581" y="1282763"/>
            <a:ext cx="2759606" cy="275960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1"/>
          <p:cNvSpPr txBox="1">
            <a:spLocks noGrp="1"/>
          </p:cNvSpPr>
          <p:nvPr>
            <p:ph type="body" idx="1"/>
          </p:nvPr>
        </p:nvSpPr>
        <p:spPr>
          <a:xfrm>
            <a:off x="1458356" y="207569"/>
            <a:ext cx="6164775" cy="533925"/>
          </a:xfrm>
          <a:prstGeom prst="rect">
            <a:avLst/>
          </a:prstGeom>
          <a:noFill/>
          <a:ln>
            <a:noFill/>
          </a:ln>
        </p:spPr>
        <p:txBody>
          <a:bodyPr spcFirstLastPara="1" wrap="square" lIns="68569" tIns="34275" rIns="68569" bIns="34275" anchor="t" anchorCtr="0">
            <a:noAutofit/>
          </a:bodyPr>
          <a:lstStyle/>
          <a:p>
            <a:pPr marL="0" indent="0">
              <a:buNone/>
            </a:pPr>
            <a:r>
              <a:rPr lang="en-US" sz="2400">
                <a:solidFill>
                  <a:schemeClr val="lt1"/>
                </a:solidFill>
              </a:rPr>
              <a:t>Case Study: Site Audit Issues</a:t>
            </a:r>
            <a:endParaRPr sz="2400">
              <a:solidFill>
                <a:schemeClr val="lt1"/>
              </a:solidFill>
            </a:endParaRPr>
          </a:p>
        </p:txBody>
      </p:sp>
      <p:sp>
        <p:nvSpPr>
          <p:cNvPr id="314" name="Google Shape;314;p31"/>
          <p:cNvSpPr txBox="1"/>
          <p:nvPr/>
        </p:nvSpPr>
        <p:spPr>
          <a:xfrm>
            <a:off x="1822331" y="1176169"/>
            <a:ext cx="4818600" cy="3137400"/>
          </a:xfrm>
          <a:prstGeom prst="rect">
            <a:avLst/>
          </a:prstGeom>
          <a:noFill/>
          <a:ln>
            <a:noFill/>
          </a:ln>
        </p:spPr>
        <p:txBody>
          <a:bodyPr spcFirstLastPara="1" wrap="square" lIns="68569" tIns="68569" rIns="68569" bIns="68569" anchor="t" anchorCtr="0">
            <a:noAutofit/>
          </a:bodyPr>
          <a:lstStyle/>
          <a:p>
            <a:pPr>
              <a:buClr>
                <a:srgbClr val="000000"/>
              </a:buClr>
            </a:pPr>
            <a:endParaRPr sz="1200" kern="0">
              <a:solidFill>
                <a:srgbClr val="000000"/>
              </a:solidFill>
              <a:latin typeface="Lato"/>
              <a:ea typeface="Lato"/>
              <a:cs typeface="Lato"/>
              <a:sym typeface="Lato"/>
            </a:endParaRPr>
          </a:p>
          <a:p>
            <a:pPr>
              <a:buClr>
                <a:srgbClr val="000000"/>
              </a:buClr>
            </a:pPr>
            <a:r>
              <a:rPr lang="en-US" sz="1800" kern="0">
                <a:solidFill>
                  <a:srgbClr val="000000"/>
                </a:solidFill>
                <a:latin typeface="Arial Black"/>
                <a:ea typeface="Arial Black"/>
                <a:cs typeface="Arial Black"/>
                <a:sym typeface="Arial Black"/>
              </a:rPr>
              <a:t>Poor On-Page SEO</a:t>
            </a:r>
            <a:br>
              <a:rPr lang="en-US" sz="1800" kern="0">
                <a:solidFill>
                  <a:srgbClr val="000000"/>
                </a:solidFill>
                <a:latin typeface="Arial Black"/>
                <a:ea typeface="Arial Black"/>
                <a:cs typeface="Arial Black"/>
                <a:sym typeface="Arial Black"/>
              </a:rPr>
            </a:br>
            <a:br>
              <a:rPr lang="en-US" sz="1800" kern="0">
                <a:solidFill>
                  <a:srgbClr val="000000"/>
                </a:solidFill>
                <a:latin typeface="Arial Black"/>
                <a:ea typeface="Arial Black"/>
                <a:cs typeface="Arial Black"/>
                <a:sym typeface="Arial Black"/>
              </a:rPr>
            </a:br>
            <a:r>
              <a:rPr lang="en-US" sz="1800" kern="0">
                <a:solidFill>
                  <a:srgbClr val="000000"/>
                </a:solidFill>
                <a:latin typeface="Arial Black"/>
                <a:ea typeface="Arial Black"/>
                <a:cs typeface="Arial Black"/>
                <a:sym typeface="Arial Black"/>
              </a:rPr>
              <a:t>Technical SEO Issues</a:t>
            </a:r>
            <a:endParaRPr sz="1800" kern="0">
              <a:solidFill>
                <a:srgbClr val="000000"/>
              </a:solidFill>
              <a:latin typeface="Arial Black"/>
              <a:ea typeface="Arial Black"/>
              <a:cs typeface="Arial Black"/>
              <a:sym typeface="Arial Black"/>
            </a:endParaRPr>
          </a:p>
          <a:p>
            <a:pPr>
              <a:buClr>
                <a:srgbClr val="000000"/>
              </a:buClr>
            </a:pPr>
            <a:endParaRPr sz="1800" kern="0">
              <a:solidFill>
                <a:srgbClr val="000000"/>
              </a:solidFill>
              <a:latin typeface="Arial Black"/>
              <a:ea typeface="Arial Black"/>
              <a:cs typeface="Arial Black"/>
              <a:sym typeface="Arial Black"/>
            </a:endParaRPr>
          </a:p>
          <a:p>
            <a:pPr>
              <a:buClr>
                <a:srgbClr val="000000"/>
              </a:buClr>
            </a:pPr>
            <a:r>
              <a:rPr lang="en-US" sz="1800" kern="0">
                <a:solidFill>
                  <a:srgbClr val="000000"/>
                </a:solidFill>
                <a:latin typeface="Arial Black"/>
                <a:ea typeface="Arial Black"/>
                <a:cs typeface="Arial Black"/>
                <a:sym typeface="Arial Black"/>
              </a:rPr>
              <a:t>Confusing User Navigation</a:t>
            </a:r>
            <a:endParaRPr sz="1800" kern="0">
              <a:solidFill>
                <a:srgbClr val="000000"/>
              </a:solidFill>
              <a:latin typeface="Arial Black"/>
              <a:ea typeface="Arial Black"/>
              <a:cs typeface="Arial Black"/>
              <a:sym typeface="Arial Black"/>
            </a:endParaRPr>
          </a:p>
          <a:p>
            <a:pPr>
              <a:buClr>
                <a:srgbClr val="000000"/>
              </a:buClr>
            </a:pPr>
            <a:endParaRPr sz="1800" kern="0">
              <a:solidFill>
                <a:srgbClr val="000000"/>
              </a:solidFill>
              <a:latin typeface="Arial Black"/>
              <a:ea typeface="Arial Black"/>
              <a:cs typeface="Arial Black"/>
              <a:sym typeface="Arial Black"/>
            </a:endParaRPr>
          </a:p>
          <a:p>
            <a:pPr>
              <a:buClr>
                <a:srgbClr val="000000"/>
              </a:buClr>
            </a:pPr>
            <a:r>
              <a:rPr lang="en-US" sz="1800" kern="0">
                <a:solidFill>
                  <a:srgbClr val="000000"/>
                </a:solidFill>
                <a:latin typeface="Arial Black"/>
                <a:ea typeface="Arial Black"/>
                <a:cs typeface="Arial Black"/>
                <a:sym typeface="Arial Black"/>
              </a:rPr>
              <a:t>Low Quality Content With Exceptionally High Bounce Rate</a:t>
            </a:r>
            <a:endParaRPr sz="1800" kern="0">
              <a:solidFill>
                <a:srgbClr val="000000"/>
              </a:solidFill>
              <a:latin typeface="Arial Black"/>
              <a:ea typeface="Arial Black"/>
              <a:cs typeface="Arial Black"/>
              <a:sym typeface="Arial Black"/>
            </a:endParaRPr>
          </a:p>
          <a:p>
            <a:pPr>
              <a:buClr>
                <a:srgbClr val="000000"/>
              </a:buClr>
            </a:pPr>
            <a:endParaRPr sz="1800" kern="0">
              <a:solidFill>
                <a:srgbClr val="000000"/>
              </a:solidFill>
              <a:latin typeface="Arial Black"/>
              <a:ea typeface="Arial Black"/>
              <a:cs typeface="Arial Black"/>
              <a:sym typeface="Arial Black"/>
            </a:endParaRPr>
          </a:p>
          <a:p>
            <a:pPr>
              <a:buClr>
                <a:srgbClr val="000000"/>
              </a:buClr>
            </a:pPr>
            <a:r>
              <a:rPr lang="en-US" sz="1800" kern="0">
                <a:solidFill>
                  <a:srgbClr val="000000"/>
                </a:solidFill>
                <a:latin typeface="Arial Black"/>
                <a:ea typeface="Arial Black"/>
                <a:cs typeface="Arial Black"/>
                <a:sym typeface="Arial Black"/>
              </a:rPr>
              <a:t>No Consistency In Content Publishing</a:t>
            </a:r>
            <a:endParaRPr sz="1800" kern="0">
              <a:solidFill>
                <a:srgbClr val="000000"/>
              </a:solidFill>
              <a:latin typeface="Arial Black"/>
              <a:ea typeface="Arial Black"/>
              <a:cs typeface="Arial Black"/>
              <a:sym typeface="Arial Black"/>
            </a:endParaRPr>
          </a:p>
          <a:p>
            <a:pPr>
              <a:buClr>
                <a:srgbClr val="000000"/>
              </a:buClr>
            </a:pPr>
            <a:endParaRPr sz="1050" kern="0">
              <a:solidFill>
                <a:srgbClr val="000000"/>
              </a:solidFill>
              <a:latin typeface="Lato"/>
              <a:ea typeface="Lato"/>
              <a:cs typeface="Lato"/>
              <a:sym typeface="Lato"/>
            </a:endParaRPr>
          </a:p>
          <a:p>
            <a:pPr>
              <a:buClr>
                <a:srgbClr val="000000"/>
              </a:buClr>
            </a:pPr>
            <a:endParaRPr sz="1050" kern="0">
              <a:solidFill>
                <a:srgbClr val="000000"/>
              </a:solidFill>
              <a:latin typeface="Lato"/>
              <a:ea typeface="Lato"/>
              <a:cs typeface="Lato"/>
              <a:sym typeface="Lato"/>
            </a:endParaRPr>
          </a:p>
          <a:p>
            <a:pPr>
              <a:buClr>
                <a:srgbClr val="000000"/>
              </a:buClr>
            </a:pPr>
            <a:endParaRPr sz="1050" kern="0">
              <a:solidFill>
                <a:srgbClr val="000000"/>
              </a:solidFill>
              <a:latin typeface="Lato"/>
              <a:ea typeface="Lato"/>
              <a:cs typeface="Lato"/>
              <a:sym typeface="Lato"/>
            </a:endParaRPr>
          </a:p>
          <a:p>
            <a:pPr>
              <a:buClr>
                <a:srgbClr val="000000"/>
              </a:buClr>
            </a:pPr>
            <a:endParaRPr sz="1050" kern="0">
              <a:solidFill>
                <a:srgbClr val="000000"/>
              </a:solidFill>
              <a:latin typeface="Lato"/>
              <a:ea typeface="Lato"/>
              <a:cs typeface="Lato"/>
              <a:sym typeface="Lato"/>
            </a:endParaRPr>
          </a:p>
          <a:p>
            <a:pPr>
              <a:buClr>
                <a:srgbClr val="000000"/>
              </a:buClr>
            </a:pPr>
            <a:endParaRPr sz="1050" kern="0">
              <a:solidFill>
                <a:srgbClr val="000000"/>
              </a:solidFill>
              <a:latin typeface="Arial"/>
              <a:cs typeface="Arial"/>
              <a:sym typeface="Arial"/>
            </a:endParaRPr>
          </a:p>
          <a:p>
            <a:pPr>
              <a:buClr>
                <a:srgbClr val="000000"/>
              </a:buClr>
            </a:pPr>
            <a:endParaRPr sz="1050" kern="0">
              <a:solidFill>
                <a:srgbClr val="000000"/>
              </a:solidFill>
              <a:latin typeface="Arial"/>
              <a:cs typeface="Arial"/>
              <a:sym typeface="Arial"/>
            </a:endParaRPr>
          </a:p>
        </p:txBody>
      </p:sp>
      <p:sp>
        <p:nvSpPr>
          <p:cNvPr id="315" name="Google Shape;315;p31"/>
          <p:cNvSpPr/>
          <p:nvPr/>
        </p:nvSpPr>
        <p:spPr>
          <a:xfrm>
            <a:off x="1304831" y="1283475"/>
            <a:ext cx="574650" cy="533925"/>
          </a:xfrm>
          <a:prstGeom prst="mathMultiply">
            <a:avLst>
              <a:gd name="adj1" fmla="val 23520"/>
            </a:avLst>
          </a:prstGeom>
          <a:solidFill>
            <a:srgbClr val="FF6C0E"/>
          </a:solidFill>
          <a:ln w="9525" cap="flat" cmpd="sng">
            <a:solidFill>
              <a:srgbClr val="FF6C0E"/>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pPr>
            <a:endParaRPr sz="1050" kern="0">
              <a:solidFill>
                <a:srgbClr val="000000"/>
              </a:solidFill>
              <a:latin typeface="Arial"/>
              <a:cs typeface="Arial"/>
              <a:sym typeface="Arial"/>
            </a:endParaRPr>
          </a:p>
        </p:txBody>
      </p:sp>
      <p:sp>
        <p:nvSpPr>
          <p:cNvPr id="316" name="Google Shape;316;p31"/>
          <p:cNvSpPr/>
          <p:nvPr/>
        </p:nvSpPr>
        <p:spPr>
          <a:xfrm>
            <a:off x="1294931" y="1817400"/>
            <a:ext cx="574650" cy="533925"/>
          </a:xfrm>
          <a:prstGeom prst="mathMultiply">
            <a:avLst>
              <a:gd name="adj1" fmla="val 23520"/>
            </a:avLst>
          </a:prstGeom>
          <a:solidFill>
            <a:srgbClr val="FF6C0E"/>
          </a:solidFill>
          <a:ln w="9525" cap="flat" cmpd="sng">
            <a:solidFill>
              <a:srgbClr val="FF6C0E"/>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pPr>
            <a:endParaRPr sz="1050" kern="0">
              <a:solidFill>
                <a:srgbClr val="000000"/>
              </a:solidFill>
              <a:latin typeface="Arial"/>
              <a:cs typeface="Arial"/>
              <a:sym typeface="Arial"/>
            </a:endParaRPr>
          </a:p>
        </p:txBody>
      </p:sp>
      <p:sp>
        <p:nvSpPr>
          <p:cNvPr id="317" name="Google Shape;317;p31"/>
          <p:cNvSpPr/>
          <p:nvPr/>
        </p:nvSpPr>
        <p:spPr>
          <a:xfrm>
            <a:off x="1304831" y="2429756"/>
            <a:ext cx="574650" cy="533925"/>
          </a:xfrm>
          <a:prstGeom prst="mathMultiply">
            <a:avLst>
              <a:gd name="adj1" fmla="val 23520"/>
            </a:avLst>
          </a:prstGeom>
          <a:solidFill>
            <a:srgbClr val="FF6C0E"/>
          </a:solidFill>
          <a:ln w="9525" cap="flat" cmpd="sng">
            <a:solidFill>
              <a:srgbClr val="FF6C0E"/>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pPr>
            <a:endParaRPr sz="1050" kern="0">
              <a:solidFill>
                <a:srgbClr val="000000"/>
              </a:solidFill>
              <a:latin typeface="Arial"/>
              <a:cs typeface="Arial"/>
              <a:sym typeface="Arial"/>
            </a:endParaRPr>
          </a:p>
        </p:txBody>
      </p:sp>
      <p:sp>
        <p:nvSpPr>
          <p:cNvPr id="318" name="Google Shape;318;p31"/>
          <p:cNvSpPr/>
          <p:nvPr/>
        </p:nvSpPr>
        <p:spPr>
          <a:xfrm>
            <a:off x="1304831" y="3090975"/>
            <a:ext cx="574650" cy="533925"/>
          </a:xfrm>
          <a:prstGeom prst="mathMultiply">
            <a:avLst>
              <a:gd name="adj1" fmla="val 23520"/>
            </a:avLst>
          </a:prstGeom>
          <a:solidFill>
            <a:srgbClr val="FF6C0E"/>
          </a:solidFill>
          <a:ln w="9525" cap="flat" cmpd="sng">
            <a:solidFill>
              <a:srgbClr val="FF6C0E"/>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pPr>
            <a:endParaRPr sz="1050" kern="0">
              <a:solidFill>
                <a:srgbClr val="000000"/>
              </a:solidFill>
              <a:latin typeface="Arial"/>
              <a:cs typeface="Arial"/>
              <a:sym typeface="Arial"/>
            </a:endParaRPr>
          </a:p>
        </p:txBody>
      </p:sp>
      <p:sp>
        <p:nvSpPr>
          <p:cNvPr id="319" name="Google Shape;319;p31"/>
          <p:cNvSpPr/>
          <p:nvPr/>
        </p:nvSpPr>
        <p:spPr>
          <a:xfrm>
            <a:off x="1304831" y="3776775"/>
            <a:ext cx="574650" cy="533925"/>
          </a:xfrm>
          <a:prstGeom prst="mathMultiply">
            <a:avLst>
              <a:gd name="adj1" fmla="val 23520"/>
            </a:avLst>
          </a:prstGeom>
          <a:solidFill>
            <a:srgbClr val="FF6C0E"/>
          </a:solidFill>
          <a:ln w="9525" cap="flat" cmpd="sng">
            <a:solidFill>
              <a:srgbClr val="FF6C0E"/>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pPr>
            <a:endParaRPr sz="1050" kern="0">
              <a:solidFill>
                <a:srgbClr val="000000"/>
              </a:solidFill>
              <a:latin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2"/>
          <p:cNvSpPr txBox="1">
            <a:spLocks noGrp="1"/>
          </p:cNvSpPr>
          <p:nvPr>
            <p:ph type="body" idx="1"/>
          </p:nvPr>
        </p:nvSpPr>
        <p:spPr>
          <a:xfrm>
            <a:off x="1458356" y="207563"/>
            <a:ext cx="7222725" cy="533925"/>
          </a:xfrm>
          <a:prstGeom prst="rect">
            <a:avLst/>
          </a:prstGeom>
          <a:noFill/>
          <a:ln>
            <a:noFill/>
          </a:ln>
        </p:spPr>
        <p:txBody>
          <a:bodyPr spcFirstLastPara="1" wrap="square" lIns="68569" tIns="34275" rIns="68569" bIns="34275" anchor="t" anchorCtr="0">
            <a:noAutofit/>
          </a:bodyPr>
          <a:lstStyle/>
          <a:p>
            <a:pPr marL="0" indent="0">
              <a:buNone/>
            </a:pPr>
            <a:r>
              <a:rPr lang="en-US" sz="2400">
                <a:solidFill>
                  <a:schemeClr val="lt1"/>
                </a:solidFill>
              </a:rPr>
              <a:t>Case Study: SEO Plan &amp;  Execution</a:t>
            </a:r>
            <a:endParaRPr sz="2400">
              <a:solidFill>
                <a:schemeClr val="lt1"/>
              </a:solidFill>
            </a:endParaRPr>
          </a:p>
        </p:txBody>
      </p:sp>
      <p:sp>
        <p:nvSpPr>
          <p:cNvPr id="329" name="Google Shape;329;p32"/>
          <p:cNvSpPr txBox="1"/>
          <p:nvPr/>
        </p:nvSpPr>
        <p:spPr>
          <a:xfrm>
            <a:off x="1879481" y="833269"/>
            <a:ext cx="4818600" cy="3137400"/>
          </a:xfrm>
          <a:prstGeom prst="rect">
            <a:avLst/>
          </a:prstGeom>
          <a:noFill/>
          <a:ln>
            <a:noFill/>
          </a:ln>
        </p:spPr>
        <p:txBody>
          <a:bodyPr spcFirstLastPara="1" wrap="square" lIns="68569" tIns="68569" rIns="68569" bIns="68569" anchor="t" anchorCtr="0">
            <a:noAutofit/>
          </a:bodyPr>
          <a:lstStyle/>
          <a:p>
            <a:pPr>
              <a:buClr>
                <a:srgbClr val="000000"/>
              </a:buClr>
            </a:pPr>
            <a:endParaRPr sz="1200" kern="0">
              <a:solidFill>
                <a:srgbClr val="000000"/>
              </a:solidFill>
              <a:latin typeface="Lato"/>
              <a:ea typeface="Lato"/>
              <a:cs typeface="Lato"/>
              <a:sym typeface="Lato"/>
            </a:endParaRPr>
          </a:p>
          <a:p>
            <a:pPr>
              <a:buClr>
                <a:srgbClr val="000000"/>
              </a:buClr>
            </a:pPr>
            <a:br>
              <a:rPr lang="en-US" sz="1800" kern="0">
                <a:solidFill>
                  <a:srgbClr val="000000"/>
                </a:solidFill>
                <a:latin typeface="Arial Black"/>
                <a:ea typeface="Arial Black"/>
                <a:cs typeface="Arial Black"/>
                <a:sym typeface="Arial Black"/>
              </a:rPr>
            </a:br>
            <a:br>
              <a:rPr lang="en-US" sz="1800" kern="0">
                <a:solidFill>
                  <a:srgbClr val="000000"/>
                </a:solidFill>
                <a:latin typeface="Arial Black"/>
                <a:ea typeface="Arial Black"/>
                <a:cs typeface="Arial Black"/>
                <a:sym typeface="Arial Black"/>
              </a:rPr>
            </a:br>
            <a:r>
              <a:rPr lang="en-US" sz="1800" kern="0">
                <a:solidFill>
                  <a:srgbClr val="000000"/>
                </a:solidFill>
                <a:latin typeface="Arial Black"/>
                <a:ea typeface="Arial Black"/>
                <a:cs typeface="Arial Black"/>
                <a:sym typeface="Arial Black"/>
              </a:rPr>
              <a:t>On Page SEO Optimisation</a:t>
            </a:r>
            <a:endParaRPr sz="1800" kern="0">
              <a:solidFill>
                <a:srgbClr val="000000"/>
              </a:solidFill>
              <a:latin typeface="Arial Black"/>
              <a:ea typeface="Arial Black"/>
              <a:cs typeface="Arial Black"/>
              <a:sym typeface="Arial Black"/>
            </a:endParaRPr>
          </a:p>
          <a:p>
            <a:pPr>
              <a:buClr>
                <a:srgbClr val="000000"/>
              </a:buClr>
            </a:pPr>
            <a:endParaRPr sz="1800" kern="0">
              <a:solidFill>
                <a:srgbClr val="000000"/>
              </a:solidFill>
              <a:latin typeface="Arial Black"/>
              <a:ea typeface="Arial Black"/>
              <a:cs typeface="Arial Black"/>
              <a:sym typeface="Arial Black"/>
            </a:endParaRPr>
          </a:p>
          <a:p>
            <a:pPr>
              <a:buClr>
                <a:srgbClr val="000000"/>
              </a:buClr>
            </a:pPr>
            <a:r>
              <a:rPr lang="en-US" sz="1800" kern="0">
                <a:solidFill>
                  <a:srgbClr val="000000"/>
                </a:solidFill>
                <a:latin typeface="Arial Black"/>
                <a:ea typeface="Arial Black"/>
                <a:cs typeface="Arial Black"/>
                <a:sym typeface="Arial Black"/>
              </a:rPr>
              <a:t>Improving User Experience Signals</a:t>
            </a:r>
            <a:endParaRPr sz="1800" kern="0">
              <a:solidFill>
                <a:srgbClr val="000000"/>
              </a:solidFill>
              <a:latin typeface="Arial Black"/>
              <a:ea typeface="Arial Black"/>
              <a:cs typeface="Arial Black"/>
              <a:sym typeface="Arial Black"/>
            </a:endParaRPr>
          </a:p>
          <a:p>
            <a:pPr>
              <a:buClr>
                <a:srgbClr val="000000"/>
              </a:buClr>
            </a:pPr>
            <a:endParaRPr sz="1800" kern="0">
              <a:solidFill>
                <a:srgbClr val="000000"/>
              </a:solidFill>
              <a:latin typeface="Arial Black"/>
              <a:ea typeface="Arial Black"/>
              <a:cs typeface="Arial Black"/>
              <a:sym typeface="Arial Black"/>
            </a:endParaRPr>
          </a:p>
          <a:p>
            <a:pPr>
              <a:buClr>
                <a:srgbClr val="000000"/>
              </a:buClr>
            </a:pPr>
            <a:r>
              <a:rPr lang="en-US" sz="1800" kern="0">
                <a:solidFill>
                  <a:srgbClr val="000000"/>
                </a:solidFill>
                <a:latin typeface="Arial Black"/>
                <a:ea typeface="Arial Black"/>
                <a:cs typeface="Arial Black"/>
                <a:sym typeface="Arial Black"/>
              </a:rPr>
              <a:t>Consistent Publishing Calendar</a:t>
            </a:r>
            <a:endParaRPr sz="1800" kern="0">
              <a:solidFill>
                <a:srgbClr val="000000"/>
              </a:solidFill>
              <a:latin typeface="Arial Black"/>
              <a:ea typeface="Arial Black"/>
              <a:cs typeface="Arial Black"/>
              <a:sym typeface="Arial Black"/>
            </a:endParaRPr>
          </a:p>
          <a:p>
            <a:pPr>
              <a:buClr>
                <a:srgbClr val="000000"/>
              </a:buClr>
            </a:pPr>
            <a:endParaRPr sz="1800" kern="0">
              <a:solidFill>
                <a:srgbClr val="000000"/>
              </a:solidFill>
              <a:latin typeface="Arial Black"/>
              <a:ea typeface="Arial Black"/>
              <a:cs typeface="Arial Black"/>
              <a:sym typeface="Arial Black"/>
            </a:endParaRPr>
          </a:p>
          <a:p>
            <a:pPr>
              <a:buClr>
                <a:srgbClr val="000000"/>
              </a:buClr>
            </a:pPr>
            <a:r>
              <a:rPr lang="en-US" sz="1800" kern="0">
                <a:solidFill>
                  <a:srgbClr val="000000"/>
                </a:solidFill>
                <a:latin typeface="Arial Black"/>
                <a:ea typeface="Arial Black"/>
                <a:cs typeface="Arial Black"/>
                <a:sym typeface="Arial Black"/>
              </a:rPr>
              <a:t>Google My Business Optimisation</a:t>
            </a:r>
            <a:endParaRPr sz="1800" kern="0">
              <a:solidFill>
                <a:srgbClr val="000000"/>
              </a:solidFill>
              <a:latin typeface="Arial Black"/>
              <a:ea typeface="Arial Black"/>
              <a:cs typeface="Arial Black"/>
              <a:sym typeface="Arial Black"/>
            </a:endParaRPr>
          </a:p>
          <a:p>
            <a:pPr>
              <a:buClr>
                <a:srgbClr val="000000"/>
              </a:buClr>
            </a:pPr>
            <a:endParaRPr sz="1050" kern="0">
              <a:solidFill>
                <a:srgbClr val="000000"/>
              </a:solidFill>
              <a:latin typeface="Lato"/>
              <a:ea typeface="Lato"/>
              <a:cs typeface="Lato"/>
              <a:sym typeface="Lato"/>
            </a:endParaRPr>
          </a:p>
          <a:p>
            <a:pPr>
              <a:buClr>
                <a:srgbClr val="000000"/>
              </a:buClr>
            </a:pPr>
            <a:endParaRPr sz="1050" kern="0">
              <a:solidFill>
                <a:srgbClr val="000000"/>
              </a:solidFill>
              <a:latin typeface="Lato"/>
              <a:ea typeface="Lato"/>
              <a:cs typeface="Lato"/>
              <a:sym typeface="Lato"/>
            </a:endParaRPr>
          </a:p>
          <a:p>
            <a:pPr>
              <a:buClr>
                <a:srgbClr val="000000"/>
              </a:buClr>
            </a:pPr>
            <a:endParaRPr sz="1050" kern="0">
              <a:solidFill>
                <a:srgbClr val="000000"/>
              </a:solidFill>
              <a:latin typeface="Lato"/>
              <a:ea typeface="Lato"/>
              <a:cs typeface="Lato"/>
              <a:sym typeface="Lato"/>
            </a:endParaRPr>
          </a:p>
          <a:p>
            <a:pPr>
              <a:buClr>
                <a:srgbClr val="000000"/>
              </a:buClr>
            </a:pPr>
            <a:endParaRPr sz="1050" kern="0">
              <a:solidFill>
                <a:srgbClr val="000000"/>
              </a:solidFill>
              <a:latin typeface="Lato"/>
              <a:ea typeface="Lato"/>
              <a:cs typeface="Lato"/>
              <a:sym typeface="Lato"/>
            </a:endParaRPr>
          </a:p>
          <a:p>
            <a:pPr>
              <a:buClr>
                <a:srgbClr val="000000"/>
              </a:buClr>
            </a:pPr>
            <a:endParaRPr sz="1050" kern="0">
              <a:solidFill>
                <a:srgbClr val="000000"/>
              </a:solidFill>
              <a:latin typeface="Arial"/>
              <a:cs typeface="Arial"/>
              <a:sym typeface="Arial"/>
            </a:endParaRPr>
          </a:p>
          <a:p>
            <a:pPr>
              <a:buClr>
                <a:srgbClr val="000000"/>
              </a:buClr>
            </a:pPr>
            <a:endParaRPr sz="1050" kern="0">
              <a:solidFill>
                <a:srgbClr val="000000"/>
              </a:solidFill>
              <a:latin typeface="Arial"/>
              <a:cs typeface="Arial"/>
              <a:sym typeface="Arial"/>
            </a:endParaRPr>
          </a:p>
        </p:txBody>
      </p:sp>
      <p:pic>
        <p:nvPicPr>
          <p:cNvPr id="330" name="Google Shape;330;p32"/>
          <p:cNvPicPr preferRelativeResize="0"/>
          <p:nvPr/>
        </p:nvPicPr>
        <p:blipFill>
          <a:blip r:embed="rId3">
            <a:alphaModFix/>
          </a:blip>
          <a:stretch>
            <a:fillRect/>
          </a:stretch>
        </p:blipFill>
        <p:spPr>
          <a:xfrm>
            <a:off x="1343531" y="1535175"/>
            <a:ext cx="533925" cy="533925"/>
          </a:xfrm>
          <a:prstGeom prst="rect">
            <a:avLst/>
          </a:prstGeom>
          <a:noFill/>
          <a:ln>
            <a:noFill/>
          </a:ln>
        </p:spPr>
      </p:pic>
      <p:pic>
        <p:nvPicPr>
          <p:cNvPr id="331" name="Google Shape;331;p32"/>
          <p:cNvPicPr preferRelativeResize="0"/>
          <p:nvPr/>
        </p:nvPicPr>
        <p:blipFill>
          <a:blip r:embed="rId3">
            <a:alphaModFix/>
          </a:blip>
          <a:stretch>
            <a:fillRect/>
          </a:stretch>
        </p:blipFill>
        <p:spPr>
          <a:xfrm>
            <a:off x="1343531" y="2033569"/>
            <a:ext cx="533925" cy="533925"/>
          </a:xfrm>
          <a:prstGeom prst="rect">
            <a:avLst/>
          </a:prstGeom>
          <a:noFill/>
          <a:ln>
            <a:noFill/>
          </a:ln>
        </p:spPr>
      </p:pic>
      <p:pic>
        <p:nvPicPr>
          <p:cNvPr id="332" name="Google Shape;332;p32"/>
          <p:cNvPicPr preferRelativeResize="0"/>
          <p:nvPr/>
        </p:nvPicPr>
        <p:blipFill>
          <a:blip r:embed="rId3">
            <a:alphaModFix/>
          </a:blip>
          <a:stretch>
            <a:fillRect/>
          </a:stretch>
        </p:blipFill>
        <p:spPr>
          <a:xfrm>
            <a:off x="1288406" y="2589113"/>
            <a:ext cx="533925" cy="533925"/>
          </a:xfrm>
          <a:prstGeom prst="rect">
            <a:avLst/>
          </a:prstGeom>
          <a:noFill/>
          <a:ln>
            <a:noFill/>
          </a:ln>
        </p:spPr>
      </p:pic>
      <p:pic>
        <p:nvPicPr>
          <p:cNvPr id="333" name="Google Shape;333;p32"/>
          <p:cNvPicPr preferRelativeResize="0"/>
          <p:nvPr/>
        </p:nvPicPr>
        <p:blipFill>
          <a:blip r:embed="rId3">
            <a:alphaModFix/>
          </a:blip>
          <a:stretch>
            <a:fillRect/>
          </a:stretch>
        </p:blipFill>
        <p:spPr>
          <a:xfrm>
            <a:off x="1288406" y="3144656"/>
            <a:ext cx="533925" cy="5339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3"/>
          <p:cNvSpPr/>
          <p:nvPr/>
        </p:nvSpPr>
        <p:spPr>
          <a:xfrm>
            <a:off x="1212919" y="3656344"/>
            <a:ext cx="2697300" cy="414000"/>
          </a:xfrm>
          <a:prstGeom prst="parallelogram">
            <a:avLst>
              <a:gd name="adj" fmla="val 25000"/>
            </a:avLst>
          </a:prstGeom>
          <a:solidFill>
            <a:srgbClr val="0099A8"/>
          </a:solidFill>
          <a:ln w="9525" cap="flat" cmpd="sng">
            <a:solidFill>
              <a:srgbClr val="0099A8"/>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pPr>
            <a:endParaRPr sz="1050" kern="0">
              <a:solidFill>
                <a:srgbClr val="000000"/>
              </a:solidFill>
              <a:latin typeface="Arial"/>
              <a:cs typeface="Arial"/>
              <a:sym typeface="Arial"/>
            </a:endParaRPr>
          </a:p>
        </p:txBody>
      </p:sp>
      <p:sp>
        <p:nvSpPr>
          <p:cNvPr id="343" name="Google Shape;343;p33"/>
          <p:cNvSpPr/>
          <p:nvPr/>
        </p:nvSpPr>
        <p:spPr>
          <a:xfrm>
            <a:off x="3910219" y="3656344"/>
            <a:ext cx="2920500" cy="414000"/>
          </a:xfrm>
          <a:prstGeom prst="parallelogram">
            <a:avLst>
              <a:gd name="adj" fmla="val 25000"/>
            </a:avLst>
          </a:prstGeom>
          <a:solidFill>
            <a:srgbClr val="FF6C0E"/>
          </a:solidFill>
          <a:ln w="9525" cap="flat" cmpd="sng">
            <a:solidFill>
              <a:srgbClr val="FF6C0E"/>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pPr>
            <a:endParaRPr sz="1050" kern="0">
              <a:solidFill>
                <a:srgbClr val="000000"/>
              </a:solidFill>
              <a:latin typeface="Arial"/>
              <a:cs typeface="Arial"/>
              <a:sym typeface="Arial"/>
            </a:endParaRPr>
          </a:p>
        </p:txBody>
      </p:sp>
      <p:sp>
        <p:nvSpPr>
          <p:cNvPr id="344" name="Google Shape;344;p33"/>
          <p:cNvSpPr txBox="1">
            <a:spLocks noGrp="1"/>
          </p:cNvSpPr>
          <p:nvPr>
            <p:ph type="body" idx="1"/>
          </p:nvPr>
        </p:nvSpPr>
        <p:spPr>
          <a:xfrm>
            <a:off x="1458356" y="207569"/>
            <a:ext cx="6164775" cy="533925"/>
          </a:xfrm>
          <a:prstGeom prst="rect">
            <a:avLst/>
          </a:prstGeom>
          <a:noFill/>
          <a:ln>
            <a:noFill/>
          </a:ln>
        </p:spPr>
        <p:txBody>
          <a:bodyPr spcFirstLastPara="1" wrap="square" lIns="68569" tIns="34275" rIns="68569" bIns="34275" anchor="t" anchorCtr="0">
            <a:noAutofit/>
          </a:bodyPr>
          <a:lstStyle/>
          <a:p>
            <a:pPr marL="0" indent="0">
              <a:buNone/>
            </a:pPr>
            <a:r>
              <a:rPr lang="en-US" sz="2400">
                <a:solidFill>
                  <a:schemeClr val="lt1"/>
                </a:solidFill>
              </a:rPr>
              <a:t>Case Study: SEO Results</a:t>
            </a:r>
            <a:endParaRPr sz="2400">
              <a:solidFill>
                <a:schemeClr val="lt1"/>
              </a:solidFill>
            </a:endParaRPr>
          </a:p>
        </p:txBody>
      </p:sp>
      <p:pic>
        <p:nvPicPr>
          <p:cNvPr id="345" name="Google Shape;345;p33"/>
          <p:cNvPicPr preferRelativeResize="0"/>
          <p:nvPr/>
        </p:nvPicPr>
        <p:blipFill>
          <a:blip r:embed="rId3">
            <a:alphaModFix/>
          </a:blip>
          <a:stretch>
            <a:fillRect/>
          </a:stretch>
        </p:blipFill>
        <p:spPr>
          <a:xfrm>
            <a:off x="1002453" y="860214"/>
            <a:ext cx="6938024" cy="2715262"/>
          </a:xfrm>
          <a:prstGeom prst="rect">
            <a:avLst/>
          </a:prstGeom>
          <a:noFill/>
          <a:ln w="9525" cap="flat" cmpd="sng">
            <a:solidFill>
              <a:schemeClr val="dk2"/>
            </a:solidFill>
            <a:prstDash val="solid"/>
            <a:round/>
            <a:headEnd type="none" w="sm" len="sm"/>
            <a:tailEnd type="none" w="sm" len="sm"/>
          </a:ln>
        </p:spPr>
      </p:pic>
      <p:cxnSp>
        <p:nvCxnSpPr>
          <p:cNvPr id="346" name="Google Shape;346;p33"/>
          <p:cNvCxnSpPr/>
          <p:nvPr/>
        </p:nvCxnSpPr>
        <p:spPr>
          <a:xfrm>
            <a:off x="2338800" y="1526100"/>
            <a:ext cx="45900" cy="237600"/>
          </a:xfrm>
          <a:prstGeom prst="straightConnector1">
            <a:avLst/>
          </a:prstGeom>
          <a:noFill/>
          <a:ln w="9525" cap="flat" cmpd="sng">
            <a:solidFill>
              <a:srgbClr val="FF0000"/>
            </a:solidFill>
            <a:prstDash val="solid"/>
            <a:round/>
            <a:headEnd type="none" w="med" len="med"/>
            <a:tailEnd type="triangle" w="med" len="med"/>
          </a:ln>
        </p:spPr>
      </p:cxnSp>
      <p:sp>
        <p:nvSpPr>
          <p:cNvPr id="347" name="Google Shape;347;p33"/>
          <p:cNvSpPr/>
          <p:nvPr/>
        </p:nvSpPr>
        <p:spPr>
          <a:xfrm>
            <a:off x="1901869" y="1502419"/>
            <a:ext cx="919800" cy="682200"/>
          </a:xfrm>
          <a:prstGeom prst="rect">
            <a:avLst/>
          </a:prstGeom>
          <a:noFill/>
          <a:ln w="38100" cap="flat" cmpd="sng">
            <a:solidFill>
              <a:srgbClr val="0099A8"/>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pPr>
            <a:endParaRPr sz="1050" kern="0">
              <a:solidFill>
                <a:srgbClr val="000000"/>
              </a:solidFill>
              <a:latin typeface="Arial"/>
              <a:cs typeface="Arial"/>
              <a:sym typeface="Arial"/>
            </a:endParaRPr>
          </a:p>
        </p:txBody>
      </p:sp>
      <p:sp>
        <p:nvSpPr>
          <p:cNvPr id="348" name="Google Shape;348;p33"/>
          <p:cNvSpPr txBox="1"/>
          <p:nvPr/>
        </p:nvSpPr>
        <p:spPr>
          <a:xfrm>
            <a:off x="1246819" y="3708319"/>
            <a:ext cx="5526675" cy="337275"/>
          </a:xfrm>
          <a:prstGeom prst="rect">
            <a:avLst/>
          </a:prstGeom>
          <a:noFill/>
          <a:ln>
            <a:noFill/>
          </a:ln>
        </p:spPr>
        <p:txBody>
          <a:bodyPr spcFirstLastPara="1" wrap="square" lIns="68569" tIns="68569" rIns="68569" bIns="68569" anchor="t" anchorCtr="0">
            <a:noAutofit/>
          </a:bodyPr>
          <a:lstStyle/>
          <a:p>
            <a:pPr>
              <a:buClr>
                <a:srgbClr val="000000"/>
              </a:buClr>
            </a:pPr>
            <a:r>
              <a:rPr lang="en-US" sz="1425" b="1" kern="0" dirty="0">
                <a:solidFill>
                  <a:srgbClr val="FDFDFD"/>
                </a:solidFill>
                <a:latin typeface="Lato"/>
                <a:ea typeface="Lato"/>
                <a:cs typeface="Lato"/>
                <a:sym typeface="Lato"/>
              </a:rPr>
              <a:t>223% increase in transactions </a:t>
            </a:r>
            <a:r>
              <a:rPr lang="en-US" sz="1425" b="1" kern="0" dirty="0">
                <a:solidFill>
                  <a:srgbClr val="000000"/>
                </a:solidFill>
                <a:latin typeface="Lato"/>
                <a:ea typeface="Lato"/>
                <a:cs typeface="Lato"/>
                <a:sym typeface="Lato"/>
              </a:rPr>
              <a:t>   </a:t>
            </a:r>
            <a:r>
              <a:rPr lang="en-US" sz="1425" b="1" kern="0" dirty="0">
                <a:solidFill>
                  <a:srgbClr val="FFFFFF"/>
                </a:solidFill>
                <a:latin typeface="Lato"/>
                <a:ea typeface="Lato"/>
                <a:cs typeface="Lato"/>
                <a:sym typeface="Lato"/>
              </a:rPr>
              <a:t>    £6.8 Million in additional revenue</a:t>
            </a:r>
            <a:r>
              <a:rPr lang="en-US" sz="1425" b="1" kern="0" dirty="0">
                <a:solidFill>
                  <a:srgbClr val="000000"/>
                </a:solidFill>
                <a:latin typeface="Lato"/>
                <a:ea typeface="Lato"/>
                <a:cs typeface="Lato"/>
                <a:sym typeface="Lato"/>
              </a:rPr>
              <a:t> </a:t>
            </a:r>
            <a:endParaRPr sz="1425" b="1" kern="0" dirty="0">
              <a:solidFill>
                <a:srgbClr val="000000"/>
              </a:solidFill>
              <a:latin typeface="Lato"/>
              <a:ea typeface="Lato"/>
              <a:cs typeface="Lato"/>
              <a:sym typeface="Lato"/>
            </a:endParaRPr>
          </a:p>
        </p:txBody>
      </p:sp>
      <p:sp>
        <p:nvSpPr>
          <p:cNvPr id="349" name="Google Shape;349;p33"/>
          <p:cNvSpPr/>
          <p:nvPr/>
        </p:nvSpPr>
        <p:spPr>
          <a:xfrm>
            <a:off x="6685106" y="2613919"/>
            <a:ext cx="482850" cy="414000"/>
          </a:xfrm>
          <a:prstGeom prst="rect">
            <a:avLst/>
          </a:prstGeom>
          <a:noFill/>
          <a:ln w="38100" cap="flat" cmpd="sng">
            <a:solidFill>
              <a:srgbClr val="FF6C0E"/>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pPr>
            <a:endParaRPr sz="1050" kern="0">
              <a:solidFill>
                <a:srgbClr val="000000"/>
              </a:solidFill>
              <a:latin typeface="Arial"/>
              <a:cs typeface="Arial"/>
              <a:sym typeface="Arial"/>
            </a:endParaRPr>
          </a:p>
        </p:txBody>
      </p:sp>
      <p:sp>
        <p:nvSpPr>
          <p:cNvPr id="350" name="Google Shape;350;p33"/>
          <p:cNvSpPr/>
          <p:nvPr/>
        </p:nvSpPr>
        <p:spPr>
          <a:xfrm>
            <a:off x="7244681" y="2613919"/>
            <a:ext cx="695700" cy="414000"/>
          </a:xfrm>
          <a:prstGeom prst="rect">
            <a:avLst/>
          </a:prstGeom>
          <a:noFill/>
          <a:ln w="38100" cap="flat" cmpd="sng">
            <a:solidFill>
              <a:srgbClr val="FF6C0E"/>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pPr>
            <a:endParaRPr sz="1050" kern="0">
              <a:solidFill>
                <a:srgbClr val="000000"/>
              </a:solidFill>
              <a:latin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4"/>
          <p:cNvSpPr txBox="1">
            <a:spLocks noGrp="1"/>
          </p:cNvSpPr>
          <p:nvPr>
            <p:ph type="body" idx="1"/>
          </p:nvPr>
        </p:nvSpPr>
        <p:spPr>
          <a:xfrm>
            <a:off x="1458356" y="207569"/>
            <a:ext cx="6164775" cy="533925"/>
          </a:xfrm>
          <a:prstGeom prst="rect">
            <a:avLst/>
          </a:prstGeom>
          <a:noFill/>
          <a:ln>
            <a:noFill/>
          </a:ln>
        </p:spPr>
        <p:txBody>
          <a:bodyPr spcFirstLastPara="1" wrap="square" lIns="68569" tIns="34275" rIns="68569" bIns="34275" anchor="t" anchorCtr="0">
            <a:noAutofit/>
          </a:bodyPr>
          <a:lstStyle/>
          <a:p>
            <a:pPr marL="0" indent="-152400">
              <a:buClr>
                <a:schemeClr val="lt1"/>
              </a:buClr>
              <a:buSzPts val="3200"/>
            </a:pPr>
            <a:r>
              <a:rPr lang="en-US" sz="2400">
                <a:solidFill>
                  <a:schemeClr val="lt1"/>
                </a:solidFill>
              </a:rPr>
              <a:t>FREE Giveaway</a:t>
            </a:r>
            <a:endParaRPr sz="2400">
              <a:solidFill>
                <a:schemeClr val="lt1"/>
              </a:solidFill>
            </a:endParaRPr>
          </a:p>
        </p:txBody>
      </p:sp>
      <p:sp>
        <p:nvSpPr>
          <p:cNvPr id="360" name="Google Shape;360;p34"/>
          <p:cNvSpPr txBox="1"/>
          <p:nvPr/>
        </p:nvSpPr>
        <p:spPr>
          <a:xfrm>
            <a:off x="2738494" y="979331"/>
            <a:ext cx="3047175" cy="300150"/>
          </a:xfrm>
          <a:prstGeom prst="rect">
            <a:avLst/>
          </a:prstGeom>
          <a:noFill/>
          <a:ln>
            <a:noFill/>
          </a:ln>
        </p:spPr>
        <p:txBody>
          <a:bodyPr spcFirstLastPara="1" wrap="square" lIns="68569" tIns="68569" rIns="68569" bIns="68569" anchor="t" anchorCtr="0">
            <a:noAutofit/>
          </a:bodyPr>
          <a:lstStyle/>
          <a:p>
            <a:pPr>
              <a:buClr>
                <a:srgbClr val="000000"/>
              </a:buClr>
            </a:pPr>
            <a:r>
              <a:rPr lang="en-US" sz="1800" u="sng" kern="0">
                <a:solidFill>
                  <a:srgbClr val="000000"/>
                </a:solidFill>
                <a:latin typeface="Arial Black"/>
                <a:ea typeface="Arial Black"/>
                <a:cs typeface="Arial Black"/>
                <a:sym typeface="Arial Black"/>
              </a:rPr>
              <a:t>On Page SEO Checklist</a:t>
            </a:r>
            <a:endParaRPr sz="1800" u="sng" kern="0">
              <a:solidFill>
                <a:srgbClr val="000000"/>
              </a:solidFill>
              <a:latin typeface="Arial Black"/>
              <a:ea typeface="Arial Black"/>
              <a:cs typeface="Arial Black"/>
              <a:sym typeface="Arial Black"/>
            </a:endParaRPr>
          </a:p>
        </p:txBody>
      </p:sp>
      <p:sp>
        <p:nvSpPr>
          <p:cNvPr id="361" name="Google Shape;361;p34"/>
          <p:cNvSpPr txBox="1"/>
          <p:nvPr/>
        </p:nvSpPr>
        <p:spPr>
          <a:xfrm>
            <a:off x="3049369" y="4348331"/>
            <a:ext cx="2539800" cy="369310"/>
          </a:xfrm>
          <a:prstGeom prst="rect">
            <a:avLst/>
          </a:prstGeom>
          <a:noFill/>
          <a:ln>
            <a:noFill/>
          </a:ln>
        </p:spPr>
        <p:txBody>
          <a:bodyPr spcFirstLastPara="1" wrap="square" lIns="68569" tIns="68569" rIns="68569" bIns="68569" anchor="t" anchorCtr="0">
            <a:spAutoFit/>
          </a:bodyPr>
          <a:lstStyle/>
          <a:p>
            <a:pPr>
              <a:buClr>
                <a:srgbClr val="000000"/>
              </a:buClr>
            </a:pPr>
            <a:r>
              <a:rPr lang="en-US" sz="1500" b="1" kern="0">
                <a:solidFill>
                  <a:srgbClr val="000000"/>
                </a:solidFill>
                <a:latin typeface="Lato"/>
                <a:ea typeface="Lato"/>
                <a:cs typeface="Lato"/>
                <a:sym typeface="Lato"/>
              </a:rPr>
              <a:t>https://bit.ly/htg-checklist</a:t>
            </a:r>
            <a:endParaRPr sz="1500" b="1" kern="0">
              <a:solidFill>
                <a:srgbClr val="000000"/>
              </a:solidFill>
              <a:latin typeface="Lato"/>
              <a:ea typeface="Lato"/>
              <a:cs typeface="Lato"/>
              <a:sym typeface="Lato"/>
            </a:endParaRPr>
          </a:p>
        </p:txBody>
      </p:sp>
      <p:pic>
        <p:nvPicPr>
          <p:cNvPr id="362" name="Google Shape;362;p34"/>
          <p:cNvPicPr preferRelativeResize="0"/>
          <p:nvPr/>
        </p:nvPicPr>
        <p:blipFill>
          <a:blip r:embed="rId3">
            <a:alphaModFix/>
          </a:blip>
          <a:stretch>
            <a:fillRect/>
          </a:stretch>
        </p:blipFill>
        <p:spPr>
          <a:xfrm>
            <a:off x="2798044" y="1393781"/>
            <a:ext cx="2840250" cy="28402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35"/>
          <p:cNvPicPr preferRelativeResize="0"/>
          <p:nvPr/>
        </p:nvPicPr>
        <p:blipFill>
          <a:blip r:embed="rId3">
            <a:alphaModFix/>
          </a:blip>
          <a:stretch>
            <a:fillRect/>
          </a:stretch>
        </p:blipFill>
        <p:spPr>
          <a:xfrm>
            <a:off x="2858315" y="1431112"/>
            <a:ext cx="2807531" cy="2807531"/>
          </a:xfrm>
          <a:prstGeom prst="rect">
            <a:avLst/>
          </a:prstGeom>
          <a:noFill/>
          <a:ln>
            <a:noFill/>
          </a:ln>
        </p:spPr>
      </p:pic>
      <p:sp>
        <p:nvSpPr>
          <p:cNvPr id="372" name="Google Shape;372;p35"/>
          <p:cNvSpPr txBox="1"/>
          <p:nvPr/>
        </p:nvSpPr>
        <p:spPr>
          <a:xfrm>
            <a:off x="2509894" y="979331"/>
            <a:ext cx="3996225" cy="300150"/>
          </a:xfrm>
          <a:prstGeom prst="rect">
            <a:avLst/>
          </a:prstGeom>
          <a:noFill/>
          <a:ln>
            <a:noFill/>
          </a:ln>
        </p:spPr>
        <p:txBody>
          <a:bodyPr spcFirstLastPara="1" wrap="square" lIns="68569" tIns="68569" rIns="68569" bIns="68569" anchor="t" anchorCtr="0">
            <a:noAutofit/>
          </a:bodyPr>
          <a:lstStyle/>
          <a:p>
            <a:pPr>
              <a:buClr>
                <a:srgbClr val="000000"/>
              </a:buClr>
            </a:pPr>
            <a:r>
              <a:rPr lang="en-US" sz="1800" u="sng" kern="0">
                <a:solidFill>
                  <a:srgbClr val="000000"/>
                </a:solidFill>
                <a:latin typeface="Arial Black"/>
                <a:ea typeface="Arial Black"/>
                <a:cs typeface="Arial Black"/>
                <a:sym typeface="Arial Black"/>
              </a:rPr>
              <a:t>20-Minute Discovery Meet</a:t>
            </a:r>
            <a:endParaRPr sz="1800" u="sng" kern="0">
              <a:solidFill>
                <a:srgbClr val="000000"/>
              </a:solidFill>
              <a:latin typeface="Arial Black"/>
              <a:ea typeface="Arial Black"/>
              <a:cs typeface="Arial Black"/>
              <a:sym typeface="Arial Black"/>
            </a:endParaRPr>
          </a:p>
        </p:txBody>
      </p:sp>
      <p:sp>
        <p:nvSpPr>
          <p:cNvPr id="373" name="Google Shape;373;p35"/>
          <p:cNvSpPr txBox="1"/>
          <p:nvPr/>
        </p:nvSpPr>
        <p:spPr>
          <a:xfrm>
            <a:off x="2699231" y="4238644"/>
            <a:ext cx="3240000" cy="600142"/>
          </a:xfrm>
          <a:prstGeom prst="rect">
            <a:avLst/>
          </a:prstGeom>
          <a:noFill/>
          <a:ln>
            <a:noFill/>
          </a:ln>
        </p:spPr>
        <p:txBody>
          <a:bodyPr spcFirstLastPara="1" wrap="square" lIns="68569" tIns="68569" rIns="68569" bIns="68569" anchor="t" anchorCtr="0">
            <a:spAutoFit/>
          </a:bodyPr>
          <a:lstStyle/>
          <a:p>
            <a:pPr>
              <a:buClr>
                <a:srgbClr val="000000"/>
              </a:buClr>
            </a:pPr>
            <a:r>
              <a:rPr lang="en-US" sz="1500" b="1" kern="0">
                <a:solidFill>
                  <a:srgbClr val="000000"/>
                </a:solidFill>
                <a:latin typeface="Lato"/>
                <a:ea typeface="Lato"/>
                <a:cs typeface="Lato"/>
                <a:sym typeface="Lato"/>
              </a:rPr>
              <a:t>https://bit.ly/discovery-meet-medha</a:t>
            </a:r>
            <a:endParaRPr sz="1500" b="1" kern="0">
              <a:solidFill>
                <a:srgbClr val="000000"/>
              </a:solidFill>
              <a:latin typeface="Lato"/>
              <a:ea typeface="Lato"/>
              <a:cs typeface="Lato"/>
              <a:sym typeface="Lato"/>
            </a:endParaRPr>
          </a:p>
        </p:txBody>
      </p:sp>
      <p:sp>
        <p:nvSpPr>
          <p:cNvPr id="374" name="Google Shape;374;p35"/>
          <p:cNvSpPr txBox="1">
            <a:spLocks noGrp="1"/>
          </p:cNvSpPr>
          <p:nvPr>
            <p:ph type="body" idx="1"/>
          </p:nvPr>
        </p:nvSpPr>
        <p:spPr>
          <a:xfrm>
            <a:off x="1458356" y="207569"/>
            <a:ext cx="6164775" cy="533925"/>
          </a:xfrm>
          <a:prstGeom prst="rect">
            <a:avLst/>
          </a:prstGeom>
          <a:noFill/>
          <a:ln>
            <a:noFill/>
          </a:ln>
        </p:spPr>
        <p:txBody>
          <a:bodyPr spcFirstLastPara="1" wrap="square" lIns="68569" tIns="34275" rIns="68569" bIns="34275" anchor="t" anchorCtr="0">
            <a:noAutofit/>
          </a:bodyPr>
          <a:lstStyle/>
          <a:p>
            <a:pPr marL="0" indent="-152400">
              <a:buClr>
                <a:schemeClr val="lt1"/>
              </a:buClr>
              <a:buSzPts val="3200"/>
            </a:pPr>
            <a:r>
              <a:rPr lang="en-US" sz="2400">
                <a:solidFill>
                  <a:schemeClr val="lt1"/>
                </a:solidFill>
              </a:rPr>
              <a:t>Connect With Me</a:t>
            </a:r>
            <a:endParaRPr sz="2400">
              <a:solidFill>
                <a:schemeClr val="lt1"/>
              </a:solidFill>
            </a:endParaRPr>
          </a:p>
        </p:txBody>
      </p:sp>
      <p:sp>
        <p:nvSpPr>
          <p:cNvPr id="375" name="Google Shape;375;p35"/>
          <p:cNvSpPr txBox="1"/>
          <p:nvPr/>
        </p:nvSpPr>
        <p:spPr>
          <a:xfrm>
            <a:off x="2756381" y="4638694"/>
            <a:ext cx="3240000" cy="346226"/>
          </a:xfrm>
          <a:prstGeom prst="rect">
            <a:avLst/>
          </a:prstGeom>
          <a:noFill/>
          <a:ln>
            <a:noFill/>
          </a:ln>
        </p:spPr>
        <p:txBody>
          <a:bodyPr spcFirstLastPara="1" wrap="square" lIns="68569" tIns="68569" rIns="68569" bIns="68569" anchor="t" anchorCtr="0">
            <a:spAutoFit/>
          </a:bodyPr>
          <a:lstStyle/>
          <a:p>
            <a:pPr>
              <a:buClr>
                <a:srgbClr val="000000"/>
              </a:buClr>
            </a:pPr>
            <a:r>
              <a:rPr lang="en-US" b="1" kern="0">
                <a:solidFill>
                  <a:srgbClr val="000000"/>
                </a:solidFill>
                <a:latin typeface="Lato"/>
                <a:ea typeface="Lato"/>
                <a:cs typeface="Lato"/>
                <a:sym typeface="Lato"/>
              </a:rPr>
              <a:t>Email: medha@digitalchakra.co.uk</a:t>
            </a:r>
            <a:endParaRPr b="1" kern="0">
              <a:solidFill>
                <a:srgbClr val="000000"/>
              </a:solidFill>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263D49-53C9-52B3-6FCE-516126B25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2683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61909-9462-91D6-3970-B74BA58DC693}"/>
              </a:ext>
            </a:extLst>
          </p:cNvPr>
          <p:cNvSpPr>
            <a:spLocks noGrp="1"/>
          </p:cNvSpPr>
          <p:nvPr>
            <p:ph type="title"/>
          </p:nvPr>
        </p:nvSpPr>
        <p:spPr/>
        <p:txBody>
          <a:bodyPr/>
          <a:lstStyle/>
          <a:p>
            <a:r>
              <a:rPr lang="en-GB" sz="3600" dirty="0">
                <a:latin typeface="Arial" panose="020B0604020202020204" pitchFamily="34" charset="0"/>
                <a:cs typeface="Arial" panose="020B0604020202020204" pitchFamily="34" charset="0"/>
              </a:rPr>
              <a:t>Agenda</a:t>
            </a:r>
          </a:p>
        </p:txBody>
      </p:sp>
      <p:sp>
        <p:nvSpPr>
          <p:cNvPr id="3" name="Content Placeholder 2">
            <a:extLst>
              <a:ext uri="{FF2B5EF4-FFF2-40B4-BE49-F238E27FC236}">
                <a16:creationId xmlns:a16="http://schemas.microsoft.com/office/drawing/2014/main" id="{8392DB83-5481-8854-1CFA-68FAFD155B26}"/>
              </a:ext>
            </a:extLst>
          </p:cNvPr>
          <p:cNvSpPr>
            <a:spLocks noGrp="1"/>
          </p:cNvSpPr>
          <p:nvPr>
            <p:ph idx="1"/>
          </p:nvPr>
        </p:nvSpPr>
        <p:spPr>
          <a:xfrm>
            <a:off x="3100625" y="642134"/>
            <a:ext cx="5679996" cy="3606404"/>
          </a:xfrm>
        </p:spPr>
        <p:txBody>
          <a:bodyPr>
            <a:normAutofit fontScale="92500" lnSpcReduction="10000"/>
          </a:bodyPr>
          <a:lstStyle/>
          <a:p>
            <a:r>
              <a:rPr lang="en-GB" dirty="0">
                <a:latin typeface="Arial" panose="020B0604020202020204" pitchFamily="34" charset="0"/>
                <a:cs typeface="Arial" panose="020B0604020202020204" pitchFamily="34" charset="0"/>
              </a:rPr>
              <a:t>11:15 – 11:30    Introduction to Digital Marketing </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i="1" dirty="0">
                <a:latin typeface="Arial" panose="020B0604020202020204" pitchFamily="34" charset="0"/>
                <a:cs typeface="Arial" panose="020B0604020202020204" pitchFamily="34" charset="0"/>
              </a:rPr>
              <a:t>Emma Connor</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11:30 – 11:45    SEO &amp; organic search </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i="1" dirty="0">
                <a:latin typeface="Arial" panose="020B0604020202020204" pitchFamily="34" charset="0"/>
                <a:cs typeface="Arial" panose="020B0604020202020204" pitchFamily="34" charset="0"/>
              </a:rPr>
              <a:t>Medha Dixit</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11:45 – 12:00     Ad strategy- paid and organic </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i="1" dirty="0">
                <a:latin typeface="Arial" panose="020B0604020202020204" pitchFamily="34" charset="0"/>
                <a:cs typeface="Arial" panose="020B0604020202020204" pitchFamily="34" charset="0"/>
              </a:rPr>
              <a:t>Chris London</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12:00 – 12:15     Q&amp;A from audience to panel</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5591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E54038-243B-D27A-984B-3F186DFCB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809678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83FCC8-9DE7-B4CE-5521-269E5D393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243872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362D8-F043-8D85-EC03-8D35C6758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406056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4AEBC-FDD6-E164-2AFD-B6EADFAFE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576954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B2892-D20D-503D-2E3C-37E19AC8B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336840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031C75-E7CA-5998-5800-7F98BD452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921639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98A998-3C1C-DBD1-9CCD-47D2035B2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0754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0F27B9-E8E9-53A8-278F-28EABF08B8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169407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5C13D5-A3E8-F601-9D62-06EF47A74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253032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C2DFF2-A382-C0EF-72DD-F33282C75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235311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798A6-82E4-4B4C-BED3-F7AFBD67EA40}"/>
              </a:ext>
            </a:extLst>
          </p:cNvPr>
          <p:cNvSpPr>
            <a:spLocks noGrp="1"/>
          </p:cNvSpPr>
          <p:nvPr>
            <p:ph type="title"/>
          </p:nvPr>
        </p:nvSpPr>
        <p:spPr>
          <a:xfrm>
            <a:off x="791369" y="378942"/>
            <a:ext cx="6063345" cy="925853"/>
          </a:xfrm>
        </p:spPr>
        <p:txBody>
          <a:bodyPr/>
          <a:lstStyle/>
          <a:p>
            <a:r>
              <a:rPr lang="en-GB" sz="2700" dirty="0">
                <a:latin typeface="Arial" panose="020B0604020202020204" pitchFamily="34" charset="0"/>
                <a:cs typeface="Arial" panose="020B0604020202020204" pitchFamily="34" charset="0"/>
              </a:rPr>
              <a:t>What this introduction will cover</a:t>
            </a:r>
          </a:p>
        </p:txBody>
      </p:sp>
      <p:sp>
        <p:nvSpPr>
          <p:cNvPr id="3" name="Content Placeholder 2">
            <a:extLst>
              <a:ext uri="{FF2B5EF4-FFF2-40B4-BE49-F238E27FC236}">
                <a16:creationId xmlns:a16="http://schemas.microsoft.com/office/drawing/2014/main" id="{50079505-705B-744F-9D0E-3B3A4F2E452A}"/>
              </a:ext>
            </a:extLst>
          </p:cNvPr>
          <p:cNvSpPr>
            <a:spLocks noGrp="1"/>
          </p:cNvSpPr>
          <p:nvPr>
            <p:ph idx="1"/>
          </p:nvPr>
        </p:nvSpPr>
        <p:spPr>
          <a:xfrm>
            <a:off x="1732002" y="1526402"/>
            <a:ext cx="5679996" cy="3054936"/>
          </a:xfrm>
        </p:spPr>
        <p:txBody>
          <a:bodyPr vert="horz" lIns="0" tIns="0" rIns="0" bIns="0" rtlCol="0" anchor="b" anchorCtr="0">
            <a:noAutofit/>
          </a:bodyPr>
          <a:lstStyle/>
          <a:p>
            <a:pPr marL="0" indent="0">
              <a:spcBef>
                <a:spcPts val="0"/>
              </a:spcBef>
              <a:spcAft>
                <a:spcPts val="900"/>
              </a:spcAft>
              <a:buNone/>
            </a:pPr>
            <a:r>
              <a:rPr lang="en-US" sz="1800" dirty="0">
                <a:latin typeface="Arial" panose="020B0604020202020204" pitchFamily="34" charset="0"/>
                <a:cs typeface="Arial" panose="020B0604020202020204" pitchFamily="34" charset="0"/>
              </a:rPr>
              <a:t>The Digital Marketing Landscape and its importance for SMEs</a:t>
            </a:r>
          </a:p>
          <a:p>
            <a:pPr marL="0" indent="0">
              <a:spcBef>
                <a:spcPts val="0"/>
              </a:spcBef>
              <a:spcAft>
                <a:spcPts val="900"/>
              </a:spcAft>
              <a:buNone/>
            </a:pPr>
            <a:endParaRPr lang="en-US" sz="1800" dirty="0">
              <a:latin typeface="Arial" panose="020B0604020202020204" pitchFamily="34" charset="0"/>
              <a:cs typeface="Arial" panose="020B0604020202020204" pitchFamily="34" charset="0"/>
            </a:endParaRPr>
          </a:p>
          <a:p>
            <a:pPr marL="0" indent="0">
              <a:spcBef>
                <a:spcPts val="0"/>
              </a:spcBef>
              <a:spcAft>
                <a:spcPts val="900"/>
              </a:spcAft>
              <a:buNone/>
            </a:pPr>
            <a:r>
              <a:rPr lang="en-US" sz="1800" dirty="0">
                <a:latin typeface="Arial" panose="020B0604020202020204" pitchFamily="34" charset="0"/>
                <a:cs typeface="Arial" panose="020B0604020202020204" pitchFamily="34" charset="0"/>
              </a:rPr>
              <a:t>Integrated Marketing Communications</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marL="0" indent="0">
              <a:spcBef>
                <a:spcPts val="0"/>
              </a:spcBef>
              <a:spcAft>
                <a:spcPts val="900"/>
              </a:spcAft>
              <a:buNone/>
            </a:pPr>
            <a:r>
              <a:rPr lang="en-US" sz="1800" dirty="0">
                <a:latin typeface="Arial" panose="020B0604020202020204" pitchFamily="34" charset="0"/>
                <a:cs typeface="Arial" panose="020B0604020202020204" pitchFamily="34" charset="0"/>
              </a:rPr>
              <a:t>The </a:t>
            </a:r>
            <a:r>
              <a:rPr lang="en-GB" sz="1800" dirty="0">
                <a:latin typeface="Arial" panose="020B0604020202020204" pitchFamily="34" charset="0"/>
                <a:cs typeface="Arial" panose="020B0604020202020204" pitchFamily="34" charset="0"/>
              </a:rPr>
              <a:t>setting and fulfilling strategic commercial and marketing objectives</a:t>
            </a:r>
            <a:endParaRPr lang="en-US" sz="1800" dirty="0">
              <a:latin typeface="Arial" panose="020B0604020202020204" pitchFamily="34" charset="0"/>
              <a:cs typeface="Arial" panose="020B0604020202020204" pitchFamily="34" charset="0"/>
            </a:endParaRPr>
          </a:p>
          <a:p>
            <a:pPr marL="0" indent="0">
              <a:spcBef>
                <a:spcPts val="0"/>
              </a:spcBef>
              <a:spcAft>
                <a:spcPts val="900"/>
              </a:spcAft>
              <a:buNone/>
            </a:pPr>
            <a:endParaRPr lang="en-US" sz="1800" dirty="0">
              <a:latin typeface="Arial" panose="020B0604020202020204" pitchFamily="34" charset="0"/>
              <a:cs typeface="Arial" panose="020B0604020202020204" pitchFamily="34" charset="0"/>
            </a:endParaRPr>
          </a:p>
          <a:p>
            <a:pPr>
              <a:spcBef>
                <a:spcPts val="0"/>
              </a:spcBef>
              <a:spcAft>
                <a:spcPts val="900"/>
              </a:spcAft>
            </a:pPr>
            <a:endParaRPr lang="en-US" sz="1800" dirty="0">
              <a:latin typeface="Arial" panose="020B0604020202020204" pitchFamily="34" charset="0"/>
              <a:cs typeface="Arial" panose="020B0604020202020204" pitchFamily="34" charset="0"/>
            </a:endParaRPr>
          </a:p>
        </p:txBody>
      </p:sp>
      <p:pic>
        <p:nvPicPr>
          <p:cNvPr id="9" name="Graphic 8" descr="Connections outline">
            <a:extLst>
              <a:ext uri="{FF2B5EF4-FFF2-40B4-BE49-F238E27FC236}">
                <a16:creationId xmlns:a16="http://schemas.microsoft.com/office/drawing/2014/main" id="{7EEB8F13-8788-A065-CD4D-7C6EA4C176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7520" y="1690080"/>
            <a:ext cx="564166" cy="564166"/>
          </a:xfrm>
          <a:prstGeom prst="rect">
            <a:avLst/>
          </a:prstGeom>
        </p:spPr>
      </p:pic>
      <p:pic>
        <p:nvPicPr>
          <p:cNvPr id="5" name="Graphic 4" descr="Bullseye with solid fill">
            <a:extLst>
              <a:ext uri="{FF2B5EF4-FFF2-40B4-BE49-F238E27FC236}">
                <a16:creationId xmlns:a16="http://schemas.microsoft.com/office/drawing/2014/main" id="{8221A19C-297E-2E65-E6A6-867A31898B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4001" y="3348828"/>
            <a:ext cx="564166" cy="564166"/>
          </a:xfrm>
          <a:prstGeom prst="rect">
            <a:avLst/>
          </a:prstGeom>
        </p:spPr>
      </p:pic>
      <p:pic>
        <p:nvPicPr>
          <p:cNvPr id="8" name="Graphic 7" descr="Puzzle pieces with solid fill">
            <a:extLst>
              <a:ext uri="{FF2B5EF4-FFF2-40B4-BE49-F238E27FC236}">
                <a16:creationId xmlns:a16="http://schemas.microsoft.com/office/drawing/2014/main" id="{79822A91-6D9E-6005-0E58-48E36924AC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4001" y="2519454"/>
            <a:ext cx="564166" cy="564166"/>
          </a:xfrm>
          <a:prstGeom prst="rect">
            <a:avLst/>
          </a:prstGeom>
        </p:spPr>
      </p:pic>
    </p:spTree>
    <p:extLst>
      <p:ext uri="{BB962C8B-B14F-4D97-AF65-F5344CB8AC3E}">
        <p14:creationId xmlns:p14="http://schemas.microsoft.com/office/powerpoint/2010/main" val="27780735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4B330C-7D91-353D-A33A-7D7D0802B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401764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D1B3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B12724-A38C-DEBD-2AFF-2DA0B5C8C7DA}"/>
              </a:ext>
            </a:extLst>
          </p:cNvPr>
          <p:cNvSpPr txBox="1"/>
          <p:nvPr/>
        </p:nvSpPr>
        <p:spPr>
          <a:xfrm>
            <a:off x="238042" y="1886001"/>
            <a:ext cx="4455754" cy="1508105"/>
          </a:xfrm>
          <a:prstGeom prst="rect">
            <a:avLst/>
          </a:prstGeom>
          <a:noFill/>
        </p:spPr>
        <p:txBody>
          <a:bodyPr wrap="square" lIns="68580" tIns="34290" rIns="68580" bIns="34290" rtlCol="0" anchor="t">
            <a:spAutoFit/>
          </a:bodyPr>
          <a:lstStyle/>
          <a:p>
            <a:pPr>
              <a:lnSpc>
                <a:spcPts val="3165"/>
              </a:lnSpc>
              <a:defRPr/>
            </a:pPr>
            <a:r>
              <a:rPr lang="en-GB" sz="3450" dirty="0">
                <a:solidFill>
                  <a:srgbClr val="FFB000"/>
                </a:solidFill>
                <a:latin typeface="Bebas Neue" panose="020B0606020202050201" pitchFamily="34" charset="77"/>
              </a:rPr>
              <a:t>Leave your feedback </a:t>
            </a:r>
            <a:r>
              <a:rPr lang="en-GB" sz="3450" dirty="0">
                <a:solidFill>
                  <a:prstClr val="white"/>
                </a:solidFill>
                <a:latin typeface="Bebas Neue" panose="020B0606020202050201" pitchFamily="34" charset="77"/>
              </a:rPr>
              <a:t>for the Help to Grow: Management Alumni Network team.</a:t>
            </a:r>
          </a:p>
          <a:p>
            <a:pPr>
              <a:defRPr/>
            </a:pPr>
            <a:endParaRPr lang="en-GB" dirty="0">
              <a:solidFill>
                <a:prstClr val="white"/>
              </a:solidFill>
              <a:latin typeface="Century Gothic" panose="020B0502020202020204" pitchFamily="34" charset="0"/>
            </a:endParaRPr>
          </a:p>
        </p:txBody>
      </p:sp>
      <p:pic>
        <p:nvPicPr>
          <p:cNvPr id="7" name="Picture 6" descr="Qr code&#10;&#10;Description automatically generated">
            <a:extLst>
              <a:ext uri="{FF2B5EF4-FFF2-40B4-BE49-F238E27FC236}">
                <a16:creationId xmlns:a16="http://schemas.microsoft.com/office/drawing/2014/main" id="{AACE818D-BB87-1297-F98A-58340F168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864" y="1130498"/>
            <a:ext cx="3306035" cy="3306035"/>
          </a:xfrm>
          <a:prstGeom prst="rect">
            <a:avLst/>
          </a:prstGeom>
        </p:spPr>
      </p:pic>
      <p:sp>
        <p:nvSpPr>
          <p:cNvPr id="3" name="TextBox 2">
            <a:extLst>
              <a:ext uri="{FF2B5EF4-FFF2-40B4-BE49-F238E27FC236}">
                <a16:creationId xmlns:a16="http://schemas.microsoft.com/office/drawing/2014/main" id="{B2989CBE-B5DF-49CE-6601-C4B13A887B34}"/>
              </a:ext>
            </a:extLst>
          </p:cNvPr>
          <p:cNvSpPr txBox="1"/>
          <p:nvPr/>
        </p:nvSpPr>
        <p:spPr>
          <a:xfrm>
            <a:off x="7125972" y="124852"/>
            <a:ext cx="2227775" cy="415498"/>
          </a:xfrm>
          <a:prstGeom prst="rect">
            <a:avLst/>
          </a:prstGeom>
          <a:noFill/>
        </p:spPr>
        <p:txBody>
          <a:bodyPr wrap="square" rtlCol="0">
            <a:spAutoFit/>
          </a:bodyPr>
          <a:lstStyle/>
          <a:p>
            <a:pPr>
              <a:defRPr/>
            </a:pPr>
            <a:r>
              <a:rPr lang="en-GB" sz="2100" dirty="0">
                <a:solidFill>
                  <a:srgbClr val="FFB000"/>
                </a:solidFill>
                <a:latin typeface="Century Gothic" panose="020B0502020202020204" pitchFamily="34" charset="0"/>
              </a:rPr>
              <a:t>#helptogrow</a:t>
            </a:r>
          </a:p>
        </p:txBody>
      </p:sp>
      <p:pic>
        <p:nvPicPr>
          <p:cNvPr id="4" name="Picture 3" descr="A group of arrows pointing up&#10;&#10;Description automatically generated">
            <a:extLst>
              <a:ext uri="{FF2B5EF4-FFF2-40B4-BE49-F238E27FC236}">
                <a16:creationId xmlns:a16="http://schemas.microsoft.com/office/drawing/2014/main" id="{B1518DCA-9CC3-5B8C-F946-9FF193D83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46235"/>
            <a:ext cx="2270215" cy="1297265"/>
          </a:xfrm>
          <a:prstGeom prst="rect">
            <a:avLst/>
          </a:prstGeom>
        </p:spPr>
      </p:pic>
      <p:grpSp>
        <p:nvGrpSpPr>
          <p:cNvPr id="6" name="Group 5">
            <a:extLst>
              <a:ext uri="{FF2B5EF4-FFF2-40B4-BE49-F238E27FC236}">
                <a16:creationId xmlns:a16="http://schemas.microsoft.com/office/drawing/2014/main" id="{3A28ADE2-4761-97F2-E189-1E86FCAD57F6}"/>
              </a:ext>
            </a:extLst>
          </p:cNvPr>
          <p:cNvGrpSpPr/>
          <p:nvPr/>
        </p:nvGrpSpPr>
        <p:grpSpPr>
          <a:xfrm>
            <a:off x="238042" y="229621"/>
            <a:ext cx="3115725" cy="1199129"/>
            <a:chOff x="317389" y="306161"/>
            <a:chExt cx="4154300" cy="1598839"/>
          </a:xfrm>
        </p:grpSpPr>
        <p:pic>
          <p:nvPicPr>
            <p:cNvPr id="8" name="Picture 7" descr="A blue circle with white text&#10;&#10;Description automatically generated">
              <a:extLst>
                <a:ext uri="{FF2B5EF4-FFF2-40B4-BE49-F238E27FC236}">
                  <a16:creationId xmlns:a16="http://schemas.microsoft.com/office/drawing/2014/main" id="{31248068-86AC-EDC4-E7EA-CF33DDA79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6438" y="539749"/>
              <a:ext cx="1365251" cy="1365251"/>
            </a:xfrm>
            <a:prstGeom prst="rect">
              <a:avLst/>
            </a:prstGeom>
          </p:spPr>
        </p:pic>
        <p:pic>
          <p:nvPicPr>
            <p:cNvPr id="9" name="Picture 8" descr="A yellow and black sign&#10;&#10;Description automatically generated with low confidence">
              <a:extLst>
                <a:ext uri="{FF2B5EF4-FFF2-40B4-BE49-F238E27FC236}">
                  <a16:creationId xmlns:a16="http://schemas.microsoft.com/office/drawing/2014/main" id="{EC74B75A-480F-E3DF-FDDC-4153260961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389" y="306161"/>
              <a:ext cx="3468961" cy="932830"/>
            </a:xfrm>
            <a:prstGeom prst="rect">
              <a:avLst/>
            </a:prstGeom>
          </p:spPr>
        </p:pic>
      </p:grpSp>
    </p:spTree>
    <p:extLst>
      <p:ext uri="{BB962C8B-B14F-4D97-AF65-F5344CB8AC3E}">
        <p14:creationId xmlns:p14="http://schemas.microsoft.com/office/powerpoint/2010/main" val="2626866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1D1B32"/>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306D4D3-CE20-92D8-60B1-70D64B5F3DCB}"/>
              </a:ext>
            </a:extLst>
          </p:cNvPr>
          <p:cNvSpPr txBox="1">
            <a:spLocks/>
          </p:cNvSpPr>
          <p:nvPr/>
        </p:nvSpPr>
        <p:spPr>
          <a:xfrm>
            <a:off x="4698869" y="320039"/>
            <a:ext cx="4445132" cy="236577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3615"/>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BA65F1"/>
                </a:solidFill>
                <a:effectLst/>
                <a:uLnTx/>
                <a:uFillTx/>
                <a:latin typeface="Bebas Neue" panose="020B0606020202050201" pitchFamily="34" charset="77"/>
                <a:ea typeface="+mj-ea"/>
                <a:cs typeface="+mj-cs"/>
              </a:rPr>
              <a:t>sales: understanding </a:t>
            </a:r>
          </a:p>
          <a:p>
            <a:pPr marL="0" marR="0" lvl="0" indent="0" algn="ctr" defTabSz="914400" rtl="0" eaLnBrk="1" fontAlgn="auto" latinLnBrk="0" hangingPunct="1">
              <a:lnSpc>
                <a:spcPts val="3615"/>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BA65F1"/>
                </a:solidFill>
                <a:effectLst/>
                <a:uLnTx/>
                <a:uFillTx/>
                <a:latin typeface="Bebas Neue" panose="020B0606020202050201" pitchFamily="34" charset="77"/>
                <a:ea typeface="+mj-ea"/>
                <a:cs typeface="+mj-cs"/>
              </a:rPr>
              <a:t>your customer</a:t>
            </a:r>
            <a:br>
              <a:rPr kumimoji="0" lang="en-GB" sz="3000" b="0" i="0" u="none" strike="noStrike" kern="1200" cap="none" spc="0" normalizeH="0" baseline="0" noProof="0" dirty="0">
                <a:ln>
                  <a:noFill/>
                </a:ln>
                <a:solidFill>
                  <a:srgbClr val="BA65F1"/>
                </a:solidFill>
                <a:effectLst/>
                <a:uLnTx/>
                <a:uFillTx/>
                <a:latin typeface="Bebas Neue" panose="020B0606020202050201" pitchFamily="34" charset="77"/>
                <a:ea typeface="+mj-ea"/>
                <a:cs typeface="+mj-cs"/>
              </a:rPr>
            </a:br>
            <a:r>
              <a:rPr kumimoji="0" lang="en-GB" sz="3000" b="0" i="0" u="none" strike="noStrike" kern="1200" cap="none" spc="0" normalizeH="0" baseline="0" noProof="0" dirty="0">
                <a:ln>
                  <a:noFill/>
                </a:ln>
                <a:solidFill>
                  <a:srgbClr val="BA65F1"/>
                </a:solidFill>
                <a:effectLst/>
                <a:uLnTx/>
                <a:uFillTx/>
                <a:latin typeface="Bebas Neue" panose="020B0606020202050201" pitchFamily="34" charset="77"/>
                <a:ea typeface="+mj-ea"/>
                <a:cs typeface="+mj-cs"/>
              </a:rPr>
              <a:t>BREAKOUT ROOM #1</a:t>
            </a:r>
          </a:p>
        </p:txBody>
      </p:sp>
      <p:sp>
        <p:nvSpPr>
          <p:cNvPr id="13" name="Title 1">
            <a:extLst>
              <a:ext uri="{FF2B5EF4-FFF2-40B4-BE49-F238E27FC236}">
                <a16:creationId xmlns:a16="http://schemas.microsoft.com/office/drawing/2014/main" id="{24704A59-8790-4989-24E4-C9D39DFF98AF}"/>
              </a:ext>
            </a:extLst>
          </p:cNvPr>
          <p:cNvSpPr txBox="1">
            <a:spLocks/>
          </p:cNvSpPr>
          <p:nvPr/>
        </p:nvSpPr>
        <p:spPr>
          <a:xfrm>
            <a:off x="0" y="3131820"/>
            <a:ext cx="4698868" cy="2009856"/>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3615"/>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Bebas Neue" panose="020B0606020202050201" pitchFamily="34" charset="77"/>
                <a:ea typeface="+mj-ea"/>
                <a:cs typeface="+mj-cs"/>
              </a:rPr>
              <a:t>international sales</a:t>
            </a:r>
            <a:br>
              <a:rPr kumimoji="0" lang="en-GB" sz="3000" b="0" i="0" u="none" strike="noStrike" kern="1200" cap="none" spc="0" normalizeH="0" baseline="0" noProof="0" dirty="0">
                <a:ln>
                  <a:noFill/>
                </a:ln>
                <a:solidFill>
                  <a:prstClr val="white"/>
                </a:solidFill>
                <a:effectLst/>
                <a:uLnTx/>
                <a:uFillTx/>
                <a:latin typeface="Bebas Neue" panose="020B0606020202050201" pitchFamily="34" charset="77"/>
                <a:ea typeface="+mj-ea"/>
                <a:cs typeface="+mj-cs"/>
              </a:rPr>
            </a:br>
            <a:r>
              <a:rPr kumimoji="0" lang="en-GB" sz="3000" b="0" i="0" u="none" strike="noStrike" kern="1200" cap="none" spc="0" normalizeH="0" baseline="0" noProof="0" dirty="0">
                <a:ln>
                  <a:noFill/>
                </a:ln>
                <a:solidFill>
                  <a:prstClr val="white"/>
                </a:solidFill>
                <a:effectLst/>
                <a:uLnTx/>
                <a:uFillTx/>
                <a:latin typeface="Bebas Neue" panose="020B0606020202050201" pitchFamily="34" charset="77"/>
                <a:ea typeface="+mj-ea"/>
                <a:cs typeface="+mj-cs"/>
              </a:rPr>
              <a:t>BREAKOUT ROOM #4</a:t>
            </a:r>
          </a:p>
        </p:txBody>
      </p:sp>
      <p:sp>
        <p:nvSpPr>
          <p:cNvPr id="14" name="Title 1">
            <a:extLst>
              <a:ext uri="{FF2B5EF4-FFF2-40B4-BE49-F238E27FC236}">
                <a16:creationId xmlns:a16="http://schemas.microsoft.com/office/drawing/2014/main" id="{3F18385F-CAE1-C1EC-3BAC-B9FB459D1816}"/>
              </a:ext>
            </a:extLst>
          </p:cNvPr>
          <p:cNvSpPr txBox="1">
            <a:spLocks/>
          </p:cNvSpPr>
          <p:nvPr/>
        </p:nvSpPr>
        <p:spPr>
          <a:xfrm>
            <a:off x="4698868" y="2887212"/>
            <a:ext cx="4445132" cy="225446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3615"/>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62B775"/>
                </a:solidFill>
                <a:effectLst/>
                <a:uLnTx/>
                <a:uFillTx/>
                <a:latin typeface="Bebas Neue" panose="020B0606020202050201" pitchFamily="34" charset="77"/>
                <a:ea typeface="+mj-ea"/>
                <a:cs typeface="+mj-cs"/>
              </a:rPr>
              <a:t>strategy: a practical </a:t>
            </a:r>
          </a:p>
          <a:p>
            <a:pPr marL="0" marR="0" lvl="0" indent="0" algn="ctr" defTabSz="914400" rtl="0" eaLnBrk="1" fontAlgn="auto" latinLnBrk="0" hangingPunct="1">
              <a:lnSpc>
                <a:spcPts val="3615"/>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62B775"/>
                </a:solidFill>
                <a:effectLst/>
                <a:uLnTx/>
                <a:uFillTx/>
                <a:latin typeface="Bebas Neue" panose="020B0606020202050201" pitchFamily="34" charset="77"/>
                <a:ea typeface="+mj-ea"/>
                <a:cs typeface="+mj-cs"/>
              </a:rPr>
              <a:t>masterclass</a:t>
            </a:r>
            <a:br>
              <a:rPr kumimoji="0" lang="en-GB" sz="3000" b="0" i="0" u="none" strike="noStrike" kern="1200" cap="none" spc="0" normalizeH="0" baseline="0" noProof="0" dirty="0">
                <a:ln>
                  <a:noFill/>
                </a:ln>
                <a:solidFill>
                  <a:srgbClr val="62B775"/>
                </a:solidFill>
                <a:effectLst/>
                <a:uLnTx/>
                <a:uFillTx/>
                <a:latin typeface="Bebas Neue" panose="020B0606020202050201" pitchFamily="34" charset="77"/>
                <a:ea typeface="+mj-ea"/>
                <a:cs typeface="+mj-cs"/>
              </a:rPr>
            </a:br>
            <a:r>
              <a:rPr kumimoji="0" lang="en-GB" sz="3000" b="0" i="0" u="none" strike="noStrike" kern="1200" cap="none" spc="0" normalizeH="0" baseline="0" noProof="0" dirty="0">
                <a:ln>
                  <a:noFill/>
                </a:ln>
                <a:solidFill>
                  <a:srgbClr val="62B775"/>
                </a:solidFill>
                <a:effectLst/>
                <a:uLnTx/>
                <a:uFillTx/>
                <a:latin typeface="Bebas Neue" panose="020B0606020202050201" pitchFamily="34" charset="77"/>
                <a:ea typeface="+mj-ea"/>
                <a:cs typeface="+mj-cs"/>
              </a:rPr>
              <a:t>Finsbury suite</a:t>
            </a:r>
          </a:p>
        </p:txBody>
      </p:sp>
      <p:cxnSp>
        <p:nvCxnSpPr>
          <p:cNvPr id="2" name="Straight Connector 1">
            <a:extLst>
              <a:ext uri="{FF2B5EF4-FFF2-40B4-BE49-F238E27FC236}">
                <a16:creationId xmlns:a16="http://schemas.microsoft.com/office/drawing/2014/main" id="{8CEA8EA1-F16E-48DC-103D-920A58110D36}"/>
              </a:ext>
            </a:extLst>
          </p:cNvPr>
          <p:cNvCxnSpPr>
            <a:cxnSpLocks/>
          </p:cNvCxnSpPr>
          <p:nvPr/>
        </p:nvCxnSpPr>
        <p:spPr>
          <a:xfrm>
            <a:off x="4698872" y="58936"/>
            <a:ext cx="0" cy="4301609"/>
          </a:xfrm>
          <a:prstGeom prst="line">
            <a:avLst/>
          </a:prstGeom>
          <a:ln w="12700">
            <a:solidFill>
              <a:schemeClr val="bg1">
                <a:alpha val="4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54F423D-C814-7FE3-2E66-B137869781B0}"/>
              </a:ext>
            </a:extLst>
          </p:cNvPr>
          <p:cNvCxnSpPr>
            <a:cxnSpLocks/>
          </p:cNvCxnSpPr>
          <p:nvPr/>
        </p:nvCxnSpPr>
        <p:spPr>
          <a:xfrm flipH="1">
            <a:off x="23190" y="2668242"/>
            <a:ext cx="9088662" cy="0"/>
          </a:xfrm>
          <a:prstGeom prst="line">
            <a:avLst/>
          </a:prstGeom>
          <a:ln w="12700">
            <a:solidFill>
              <a:schemeClr val="bg1">
                <a:alpha val="43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3" descr="A group of arrows pointing up&#10;&#10;Description automatically generated">
            <a:extLst>
              <a:ext uri="{FF2B5EF4-FFF2-40B4-BE49-F238E27FC236}">
                <a16:creationId xmlns:a16="http://schemas.microsoft.com/office/drawing/2014/main" id="{A47DAECE-1BA3-109F-2E69-309E9D240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247" y="4260516"/>
            <a:ext cx="1542030" cy="881160"/>
          </a:xfrm>
          <a:prstGeom prst="rect">
            <a:avLst/>
          </a:prstGeom>
        </p:spPr>
      </p:pic>
      <p:pic>
        <p:nvPicPr>
          <p:cNvPr id="5" name="Picture 4" descr="A white arrow pointing up&#10;&#10;Description automatically generated">
            <a:extLst>
              <a:ext uri="{FF2B5EF4-FFF2-40B4-BE49-F238E27FC236}">
                <a16:creationId xmlns:a16="http://schemas.microsoft.com/office/drawing/2014/main" id="{4551A312-4138-1B2F-F0DE-4F85D0EAF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537" y="4260517"/>
            <a:ext cx="621798" cy="882983"/>
          </a:xfrm>
          <a:prstGeom prst="rect">
            <a:avLst/>
          </a:prstGeom>
        </p:spPr>
      </p:pic>
      <p:pic>
        <p:nvPicPr>
          <p:cNvPr id="6" name="Picture 5" descr="A yellow arrow pointing up&#10;&#10;Description automatically generated">
            <a:extLst>
              <a:ext uri="{FF2B5EF4-FFF2-40B4-BE49-F238E27FC236}">
                <a16:creationId xmlns:a16="http://schemas.microsoft.com/office/drawing/2014/main" id="{C2EC0D4E-0BE1-2346-D322-4FFF071A7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8539" y="1777721"/>
            <a:ext cx="621799" cy="882984"/>
          </a:xfrm>
          <a:prstGeom prst="rect">
            <a:avLst/>
          </a:prstGeom>
        </p:spPr>
      </p:pic>
      <p:pic>
        <p:nvPicPr>
          <p:cNvPr id="7" name="Picture 6" descr="A purple arrow pointing up&#10;&#10;Description automatically generated">
            <a:extLst>
              <a:ext uri="{FF2B5EF4-FFF2-40B4-BE49-F238E27FC236}">
                <a16:creationId xmlns:a16="http://schemas.microsoft.com/office/drawing/2014/main" id="{091D2978-87CE-9342-867B-C86A7217DA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956" y="1765620"/>
            <a:ext cx="630962" cy="895996"/>
          </a:xfrm>
          <a:prstGeom prst="rect">
            <a:avLst/>
          </a:prstGeom>
        </p:spPr>
      </p:pic>
      <p:pic>
        <p:nvPicPr>
          <p:cNvPr id="8" name="Picture 7" descr="A green arrow pointing up&#10;&#10;Description automatically generated">
            <a:extLst>
              <a:ext uri="{FF2B5EF4-FFF2-40B4-BE49-F238E27FC236}">
                <a16:creationId xmlns:a16="http://schemas.microsoft.com/office/drawing/2014/main" id="{29D7AAB6-7158-BDA0-3EDB-A15385C215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0538" y="4260516"/>
            <a:ext cx="621799" cy="882984"/>
          </a:xfrm>
          <a:prstGeom prst="rect">
            <a:avLst/>
          </a:prstGeom>
        </p:spPr>
      </p:pic>
      <p:sp>
        <p:nvSpPr>
          <p:cNvPr id="9" name="Title 1">
            <a:extLst>
              <a:ext uri="{FF2B5EF4-FFF2-40B4-BE49-F238E27FC236}">
                <a16:creationId xmlns:a16="http://schemas.microsoft.com/office/drawing/2014/main" id="{958069DA-622E-969B-5DF9-98B03BA08E7A}"/>
              </a:ext>
            </a:extLst>
          </p:cNvPr>
          <p:cNvSpPr txBox="1">
            <a:spLocks/>
          </p:cNvSpPr>
          <p:nvPr/>
        </p:nvSpPr>
        <p:spPr>
          <a:xfrm>
            <a:off x="1" y="545465"/>
            <a:ext cx="4698875" cy="1237971"/>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ts val="3615"/>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FFB000"/>
                </a:solidFill>
                <a:effectLst/>
                <a:uLnTx/>
                <a:uFillTx/>
                <a:latin typeface="Bebas Neue" panose="020B0606020202050201" pitchFamily="34" charset="77"/>
                <a:ea typeface="+mj-ea"/>
                <a:cs typeface="+mj-cs"/>
              </a:rPr>
              <a:t>employee engagement</a:t>
            </a:r>
            <a:br>
              <a:rPr kumimoji="0" lang="en-GB" sz="3000" b="0" i="0" u="none" strike="noStrike" kern="1200" cap="none" spc="0" normalizeH="0" baseline="0" noProof="0" dirty="0">
                <a:ln>
                  <a:noFill/>
                </a:ln>
                <a:solidFill>
                  <a:srgbClr val="FFB000"/>
                </a:solidFill>
                <a:effectLst/>
                <a:uLnTx/>
                <a:uFillTx/>
                <a:latin typeface="Bebas Neue" panose="020B0606020202050201" pitchFamily="34" charset="77"/>
                <a:ea typeface="+mj-ea"/>
                <a:cs typeface="+mj-cs"/>
              </a:rPr>
            </a:br>
            <a:r>
              <a:rPr kumimoji="0" lang="en-GB" sz="3000" b="0" i="0" u="none" strike="noStrike" kern="1200" cap="none" spc="0" normalizeH="0" baseline="0" noProof="0" dirty="0">
                <a:ln>
                  <a:noFill/>
                </a:ln>
                <a:solidFill>
                  <a:srgbClr val="FFB000"/>
                </a:solidFill>
                <a:effectLst/>
                <a:uLnTx/>
                <a:uFillTx/>
                <a:latin typeface="Bebas Neue" panose="020B0606020202050201" pitchFamily="34" charset="77"/>
                <a:ea typeface="+mj-ea"/>
                <a:cs typeface="+mj-cs"/>
              </a:rPr>
              <a:t>BREAKOUT ROOM #</a:t>
            </a:r>
            <a:r>
              <a:rPr lang="en-GB" sz="3000" dirty="0">
                <a:solidFill>
                  <a:srgbClr val="FFB000"/>
                </a:solidFill>
                <a:latin typeface="Bebas Neue" panose="020B0606020202050201" pitchFamily="34" charset="77"/>
              </a:rPr>
              <a:t>3</a:t>
            </a:r>
            <a:endParaRPr kumimoji="0" lang="en-GB" sz="3000" b="0" i="0" u="none" strike="noStrike" kern="1200" cap="none" spc="0" normalizeH="0" baseline="0" noProof="0" dirty="0">
              <a:ln>
                <a:noFill/>
              </a:ln>
              <a:solidFill>
                <a:srgbClr val="FFB000"/>
              </a:solidFill>
              <a:effectLst/>
              <a:uLnTx/>
              <a:uFillTx/>
              <a:latin typeface="Bebas Neue" panose="020B0606020202050201" pitchFamily="34" charset="77"/>
              <a:ea typeface="+mj-ea"/>
              <a:cs typeface="+mj-cs"/>
            </a:endParaRPr>
          </a:p>
        </p:txBody>
      </p:sp>
    </p:spTree>
    <p:extLst>
      <p:ext uri="{BB962C8B-B14F-4D97-AF65-F5344CB8AC3E}">
        <p14:creationId xmlns:p14="http://schemas.microsoft.com/office/powerpoint/2010/main" val="626467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9F41390-8C4A-32DD-965F-0DE457D2D918}"/>
              </a:ext>
            </a:extLst>
          </p:cNvPr>
          <p:cNvSpPr>
            <a:spLocks noGrp="1"/>
          </p:cNvSpPr>
          <p:nvPr>
            <p:ph type="title"/>
          </p:nvPr>
        </p:nvSpPr>
        <p:spPr>
          <a:xfrm>
            <a:off x="240385" y="1438840"/>
            <a:ext cx="8264949" cy="2265821"/>
          </a:xfrm>
        </p:spPr>
        <p:txBody>
          <a:bodyPr/>
          <a:lstStyle/>
          <a:p>
            <a:pPr algn="ctr"/>
            <a:r>
              <a:rPr lang="en-GB" sz="2400" b="0" dirty="0">
                <a:latin typeface="Arial" panose="020B0604020202020204" pitchFamily="34" charset="0"/>
                <a:cs typeface="Arial" panose="020B0604020202020204" pitchFamily="34" charset="0"/>
              </a:rPr>
              <a:t>Digital marketing can be simply defined as: </a:t>
            </a:r>
            <a:br>
              <a:rPr lang="en-GB" sz="2400" b="0" dirty="0">
                <a:latin typeface="Arial" panose="020B0604020202020204" pitchFamily="34" charset="0"/>
                <a:cs typeface="Arial" panose="020B0604020202020204" pitchFamily="34" charset="0"/>
              </a:rPr>
            </a:br>
            <a:r>
              <a:rPr lang="en-GB" sz="2400" b="0" i="1" dirty="0">
                <a:latin typeface="Arial" panose="020B0604020202020204" pitchFamily="34" charset="0"/>
                <a:cs typeface="Arial" panose="020B0604020202020204" pitchFamily="34" charset="0"/>
              </a:rPr>
              <a:t>Achieving marketing objectives through applying digital media, data and technology </a:t>
            </a:r>
            <a:br>
              <a:rPr lang="en-GB" sz="1800" b="0" i="1" dirty="0">
                <a:latin typeface="Arial" panose="020B0604020202020204" pitchFamily="34" charset="0"/>
                <a:cs typeface="Arial" panose="020B0604020202020204" pitchFamily="34" charset="0"/>
              </a:rPr>
            </a:br>
            <a:br>
              <a:rPr lang="en-GB" sz="1800" b="0" dirty="0">
                <a:latin typeface="Arial" panose="020B0604020202020204" pitchFamily="34" charset="0"/>
                <a:cs typeface="Arial" panose="020B0604020202020204" pitchFamily="34" charset="0"/>
              </a:rPr>
            </a:br>
            <a:br>
              <a:rPr lang="en-GB" sz="1800" b="0" dirty="0">
                <a:latin typeface="Arial" panose="020B0604020202020204" pitchFamily="34" charset="0"/>
                <a:cs typeface="Arial" panose="020B0604020202020204" pitchFamily="34" charset="0"/>
              </a:rPr>
            </a:br>
            <a:br>
              <a:rPr lang="en-GB" sz="1800" b="0" dirty="0">
                <a:latin typeface="Arial" panose="020B0604020202020204" pitchFamily="34" charset="0"/>
                <a:cs typeface="Arial" panose="020B0604020202020204" pitchFamily="34" charset="0"/>
              </a:rPr>
            </a:br>
            <a:br>
              <a:rPr lang="en-GB" sz="1800" b="0" dirty="0">
                <a:latin typeface="Arial" panose="020B0604020202020204" pitchFamily="34" charset="0"/>
                <a:cs typeface="Arial" panose="020B0604020202020204" pitchFamily="34" charset="0"/>
              </a:rPr>
            </a:br>
            <a:endParaRPr lang="en-GB" sz="1800" b="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4435BD4-D2B0-71F3-941E-75AB9D096E9F}"/>
              </a:ext>
            </a:extLst>
          </p:cNvPr>
          <p:cNvSpPr txBox="1"/>
          <p:nvPr/>
        </p:nvSpPr>
        <p:spPr>
          <a:xfrm>
            <a:off x="136100" y="4626750"/>
            <a:ext cx="4570821" cy="219291"/>
          </a:xfrm>
          <a:prstGeom prst="rect">
            <a:avLst/>
          </a:prstGeom>
          <a:noFill/>
        </p:spPr>
        <p:txBody>
          <a:bodyPr wrap="square">
            <a:spAutoFit/>
          </a:bodyPr>
          <a:lstStyle/>
          <a:p>
            <a:r>
              <a:rPr lang="en-GB" sz="825" dirty="0">
                <a:solidFill>
                  <a:prstClr val="white"/>
                </a:solidFill>
                <a:latin typeface="Arial" panose="020B0604020202020204" pitchFamily="34" charset="0"/>
                <a:cs typeface="Arial" panose="020B0604020202020204" pitchFamily="34" charset="0"/>
              </a:rPr>
              <a:t>(Chaffey and Ellis-Chadwick, 2022)</a:t>
            </a:r>
            <a:endParaRPr lang="en-GB" sz="825" dirty="0">
              <a:solidFill>
                <a:prstClr val="white"/>
              </a:solidFill>
              <a:latin typeface="Calibri" panose="020F0502020204030204"/>
            </a:endParaRPr>
          </a:p>
        </p:txBody>
      </p:sp>
      <p:pic>
        <p:nvPicPr>
          <p:cNvPr id="8" name="Graphic 7" descr="Sound Medium outline">
            <a:extLst>
              <a:ext uri="{FF2B5EF4-FFF2-40B4-BE49-F238E27FC236}">
                <a16:creationId xmlns:a16="http://schemas.microsoft.com/office/drawing/2014/main" id="{0D9797CF-31DE-58CA-B2FA-698F2B6319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4501" y="2752037"/>
            <a:ext cx="685800" cy="685800"/>
          </a:xfrm>
          <a:prstGeom prst="rect">
            <a:avLst/>
          </a:prstGeom>
        </p:spPr>
      </p:pic>
      <p:pic>
        <p:nvPicPr>
          <p:cNvPr id="10" name="Graphic 9" descr="Bar chart outline">
            <a:extLst>
              <a:ext uri="{FF2B5EF4-FFF2-40B4-BE49-F238E27FC236}">
                <a16:creationId xmlns:a16="http://schemas.microsoft.com/office/drawing/2014/main" id="{A20D24E5-B9AE-FCAB-D73C-D824062048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29959" y="2752037"/>
            <a:ext cx="685800" cy="685800"/>
          </a:xfrm>
          <a:prstGeom prst="rect">
            <a:avLst/>
          </a:prstGeom>
        </p:spPr>
      </p:pic>
      <p:pic>
        <p:nvPicPr>
          <p:cNvPr id="12" name="Graphic 11" descr="Cloud outline">
            <a:extLst>
              <a:ext uri="{FF2B5EF4-FFF2-40B4-BE49-F238E27FC236}">
                <a16:creationId xmlns:a16="http://schemas.microsoft.com/office/drawing/2014/main" id="{3B78D502-DC2E-28D6-FBEF-D62D954BA4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51150" y="2752037"/>
            <a:ext cx="685800" cy="685800"/>
          </a:xfrm>
          <a:prstGeom prst="rect">
            <a:avLst/>
          </a:prstGeom>
        </p:spPr>
      </p:pic>
    </p:spTree>
    <p:extLst>
      <p:ext uri="{BB962C8B-B14F-4D97-AF65-F5344CB8AC3E}">
        <p14:creationId xmlns:p14="http://schemas.microsoft.com/office/powerpoint/2010/main" val="665696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D4ECC4-1407-A54A-A2AA-76E91D23D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792" y="1650206"/>
            <a:ext cx="3239417" cy="2320971"/>
          </a:xfrm>
          <a:prstGeom prst="rect">
            <a:avLst/>
          </a:prstGeom>
        </p:spPr>
      </p:pic>
      <p:sp>
        <p:nvSpPr>
          <p:cNvPr id="2" name="Title 1">
            <a:extLst>
              <a:ext uri="{FF2B5EF4-FFF2-40B4-BE49-F238E27FC236}">
                <a16:creationId xmlns:a16="http://schemas.microsoft.com/office/drawing/2014/main" id="{1D84BBDD-E9EE-3C30-F370-216D168CD603}"/>
              </a:ext>
            </a:extLst>
          </p:cNvPr>
          <p:cNvSpPr txBox="1">
            <a:spLocks/>
          </p:cNvSpPr>
          <p:nvPr/>
        </p:nvSpPr>
        <p:spPr>
          <a:xfrm>
            <a:off x="541538" y="417597"/>
            <a:ext cx="8060924" cy="547786"/>
          </a:xfrm>
          <a:prstGeom prst="rect">
            <a:avLst/>
          </a:prstGeom>
        </p:spPr>
        <p:txBody>
          <a:bodyPr/>
          <a:lstStyle>
            <a:lvl1pPr algn="l" defTabSz="914400" rtl="0" eaLnBrk="1" latinLnBrk="0" hangingPunct="1">
              <a:lnSpc>
                <a:spcPct val="90000"/>
              </a:lnSpc>
              <a:spcBef>
                <a:spcPct val="0"/>
              </a:spcBef>
              <a:buNone/>
              <a:defRPr sz="5400" b="0" i="0" kern="1200">
                <a:solidFill>
                  <a:srgbClr val="01033C"/>
                </a:solidFill>
                <a:latin typeface="COOPERHEWITT-SEMIBOLD" pitchFamily="2" charset="77"/>
                <a:ea typeface="COOPERHEWITT-SEMIBOLD" pitchFamily="2" charset="77"/>
                <a:cs typeface="+mj-cs"/>
              </a:defRPr>
            </a:lvl1pPr>
          </a:lstStyle>
          <a:p>
            <a:pPr algn="ctr" defTabSz="685800"/>
            <a:r>
              <a:rPr lang="en-US" sz="3300" b="1" dirty="0">
                <a:solidFill>
                  <a:srgbClr val="002060"/>
                </a:solidFill>
                <a:latin typeface="Arial" panose="020B0604020202020204" pitchFamily="34" charset="0"/>
                <a:cs typeface="Arial" panose="020B0604020202020204" pitchFamily="34" charset="0"/>
              </a:rPr>
              <a:t>Digital and social platforms</a:t>
            </a:r>
          </a:p>
        </p:txBody>
      </p:sp>
      <p:sp>
        <p:nvSpPr>
          <p:cNvPr id="3" name="TextBox 2">
            <a:extLst>
              <a:ext uri="{FF2B5EF4-FFF2-40B4-BE49-F238E27FC236}">
                <a16:creationId xmlns:a16="http://schemas.microsoft.com/office/drawing/2014/main" id="{271D9607-380E-8040-7DDA-0AE6B12FB9BA}"/>
              </a:ext>
            </a:extLst>
          </p:cNvPr>
          <p:cNvSpPr txBox="1"/>
          <p:nvPr/>
        </p:nvSpPr>
        <p:spPr>
          <a:xfrm>
            <a:off x="7297851" y="3988187"/>
            <a:ext cx="2311923" cy="207749"/>
          </a:xfrm>
          <a:prstGeom prst="rect">
            <a:avLst/>
          </a:prstGeom>
          <a:noFill/>
        </p:spPr>
        <p:txBody>
          <a:bodyPr wrap="square" rtlCol="0">
            <a:spAutoFit/>
          </a:bodyPr>
          <a:lstStyle/>
          <a:p>
            <a:r>
              <a:rPr lang="en-GB" sz="750" dirty="0">
                <a:solidFill>
                  <a:prstClr val="black"/>
                </a:solidFill>
                <a:latin typeface="Arial" panose="020B0604020202020204" pitchFamily="34" charset="0"/>
                <a:ea typeface="Cooper Hewitt" pitchFamily="2" charset="0"/>
                <a:cs typeface="Arial" panose="020B0604020202020204" pitchFamily="34" charset="0"/>
              </a:rPr>
              <a:t>(Chaffey and Ellis-Chadwick, 2022)</a:t>
            </a:r>
          </a:p>
        </p:txBody>
      </p:sp>
      <p:pic>
        <p:nvPicPr>
          <p:cNvPr id="6" name="Picture 2">
            <a:extLst>
              <a:ext uri="{FF2B5EF4-FFF2-40B4-BE49-F238E27FC236}">
                <a16:creationId xmlns:a16="http://schemas.microsoft.com/office/drawing/2014/main" id="{E8556241-22A9-5C08-5C8B-C2558C1016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41201"/>
            <a:ext cx="1178166" cy="6628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undefined">
            <a:extLst>
              <a:ext uri="{FF2B5EF4-FFF2-40B4-BE49-F238E27FC236}">
                <a16:creationId xmlns:a16="http://schemas.microsoft.com/office/drawing/2014/main" id="{76FD3D82-CAB6-6BDC-C155-41066089DD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700" y="4557759"/>
            <a:ext cx="998224" cy="2921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monday.com logo in transparent PNG format">
            <a:extLst>
              <a:ext uri="{FF2B5EF4-FFF2-40B4-BE49-F238E27FC236}">
                <a16:creationId xmlns:a16="http://schemas.microsoft.com/office/drawing/2014/main" id="{7ECCB488-21B9-F5ED-B01F-A6B4666278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2302" y="4689659"/>
            <a:ext cx="1351269" cy="1363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log - Acrolinx">
            <a:extLst>
              <a:ext uri="{FF2B5EF4-FFF2-40B4-BE49-F238E27FC236}">
                <a16:creationId xmlns:a16="http://schemas.microsoft.com/office/drawing/2014/main" id="{A9C84B57-B50E-685C-FF18-143320E895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6665" y="4572603"/>
            <a:ext cx="1116949" cy="3011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nline Digital Marketing Course with 24+ Certificates, Jobs">
            <a:extLst>
              <a:ext uri="{FF2B5EF4-FFF2-40B4-BE49-F238E27FC236}">
                <a16:creationId xmlns:a16="http://schemas.microsoft.com/office/drawing/2014/main" id="{9A0A6C4E-3AC4-1760-119F-8E8CCEBE8D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3339" y="4672957"/>
            <a:ext cx="1218731" cy="2172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7611C10-E62C-8EEE-5194-F7C8FEE92FBE}"/>
              </a:ext>
            </a:extLst>
          </p:cNvPr>
          <p:cNvPicPr>
            <a:picLocks noChangeAspect="1"/>
          </p:cNvPicPr>
          <p:nvPr/>
        </p:nvPicPr>
        <p:blipFill rotWithShape="1">
          <a:blip r:embed="rId9"/>
          <a:srcRect t="9795" r="293"/>
          <a:stretch/>
        </p:blipFill>
        <p:spPr>
          <a:xfrm>
            <a:off x="107791" y="1275906"/>
            <a:ext cx="5569995" cy="2712280"/>
          </a:xfrm>
          <a:prstGeom prst="rect">
            <a:avLst/>
          </a:prstGeom>
        </p:spPr>
      </p:pic>
    </p:spTree>
    <p:extLst>
      <p:ext uri="{BB962C8B-B14F-4D97-AF65-F5344CB8AC3E}">
        <p14:creationId xmlns:p14="http://schemas.microsoft.com/office/powerpoint/2010/main" val="668713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AD79C-E8F9-C649-8DF3-F4B3D132E59A}"/>
              </a:ext>
            </a:extLst>
          </p:cNvPr>
          <p:cNvSpPr>
            <a:spLocks noGrp="1"/>
          </p:cNvSpPr>
          <p:nvPr>
            <p:ph type="title"/>
          </p:nvPr>
        </p:nvSpPr>
        <p:spPr>
          <a:xfrm>
            <a:off x="367292" y="357187"/>
            <a:ext cx="3767679" cy="667979"/>
          </a:xfrm>
        </p:spPr>
        <p:txBody>
          <a:bodyPr/>
          <a:lstStyle/>
          <a:p>
            <a:r>
              <a:rPr lang="en-US" sz="3750" b="1" dirty="0">
                <a:latin typeface="Arial" panose="020B0604020202020204" pitchFamily="34" charset="0"/>
                <a:cs typeface="Arial" panose="020B0604020202020204" pitchFamily="34" charset="0"/>
              </a:rPr>
              <a:t>Trends in Digital</a:t>
            </a:r>
          </a:p>
        </p:txBody>
      </p:sp>
      <p:sp>
        <p:nvSpPr>
          <p:cNvPr id="4" name="Text Placeholder 3">
            <a:extLst>
              <a:ext uri="{FF2B5EF4-FFF2-40B4-BE49-F238E27FC236}">
                <a16:creationId xmlns:a16="http://schemas.microsoft.com/office/drawing/2014/main" id="{14F30C4A-CC13-7B4F-B3CC-D0AF38F7CB83}"/>
              </a:ext>
            </a:extLst>
          </p:cNvPr>
          <p:cNvSpPr>
            <a:spLocks noGrp="1"/>
          </p:cNvSpPr>
          <p:nvPr>
            <p:ph type="body" sz="half" idx="2"/>
          </p:nvPr>
        </p:nvSpPr>
        <p:spPr>
          <a:xfrm>
            <a:off x="367292" y="1197499"/>
            <a:ext cx="3767679" cy="3440645"/>
          </a:xfrm>
        </p:spPr>
        <p:txBody>
          <a:bodyPr/>
          <a:lstStyle/>
          <a:p>
            <a:pPr>
              <a:spcBef>
                <a:spcPts val="0"/>
              </a:spcBef>
            </a:pPr>
            <a:endParaRPr lang="en-US" sz="1350" dirty="0">
              <a:latin typeface="Arial" panose="020B0604020202020204" pitchFamily="34" charset="0"/>
              <a:cs typeface="Arial" panose="020B0604020202020204" pitchFamily="34" charset="0"/>
            </a:endParaRPr>
          </a:p>
          <a:p>
            <a:pPr>
              <a:spcBef>
                <a:spcPts val="0"/>
              </a:spcBef>
            </a:pPr>
            <a:r>
              <a:rPr lang="en-US" sz="1350" dirty="0">
                <a:latin typeface="Arial" panose="020B0604020202020204" pitchFamily="34" charset="0"/>
                <a:cs typeface="Arial" panose="020B0604020202020204" pitchFamily="34" charset="0"/>
              </a:rPr>
              <a:t>Test and learn measurement strategy for web, email and app-based platforms</a:t>
            </a:r>
            <a:br>
              <a:rPr lang="en-US" sz="1350" dirty="0">
                <a:latin typeface="Arial" panose="020B0604020202020204" pitchFamily="34" charset="0"/>
                <a:cs typeface="Arial" panose="020B0604020202020204" pitchFamily="34" charset="0"/>
              </a:rPr>
            </a:br>
            <a:endParaRPr lang="en-US" sz="1350" dirty="0">
              <a:latin typeface="Arial" panose="020B0604020202020204" pitchFamily="34" charset="0"/>
              <a:cs typeface="Arial" panose="020B0604020202020204" pitchFamily="34" charset="0"/>
            </a:endParaRPr>
          </a:p>
          <a:p>
            <a:pPr>
              <a:spcBef>
                <a:spcPts val="0"/>
              </a:spcBef>
            </a:pPr>
            <a:r>
              <a:rPr lang="en-US" sz="1350" dirty="0">
                <a:latin typeface="Arial" panose="020B0604020202020204" pitchFamily="34" charset="0"/>
                <a:cs typeface="Arial" panose="020B0604020202020204" pitchFamily="34" charset="0"/>
              </a:rPr>
              <a:t>Customer experience</a:t>
            </a:r>
            <a:br>
              <a:rPr lang="en-US" sz="1350" dirty="0">
                <a:latin typeface="Arial" panose="020B0604020202020204" pitchFamily="34" charset="0"/>
                <a:cs typeface="Arial" panose="020B0604020202020204" pitchFamily="34" charset="0"/>
              </a:rPr>
            </a:br>
            <a:endParaRPr lang="en-US" sz="1350" dirty="0">
              <a:latin typeface="Arial" panose="020B0604020202020204" pitchFamily="34" charset="0"/>
              <a:cs typeface="Arial" panose="020B0604020202020204" pitchFamily="34" charset="0"/>
            </a:endParaRPr>
          </a:p>
          <a:p>
            <a:pPr>
              <a:spcBef>
                <a:spcPts val="0"/>
              </a:spcBef>
            </a:pPr>
            <a:r>
              <a:rPr lang="en-US" sz="1350" dirty="0">
                <a:latin typeface="Arial" panose="020B0604020202020204" pitchFamily="34" charset="0"/>
                <a:cs typeface="Arial" panose="020B0604020202020204" pitchFamily="34" charset="0"/>
              </a:rPr>
              <a:t>Behavioral data analytics</a:t>
            </a:r>
          </a:p>
          <a:p>
            <a:pPr>
              <a:spcBef>
                <a:spcPts val="0"/>
              </a:spcBef>
            </a:pPr>
            <a:endParaRPr lang="en-US" sz="1350" dirty="0">
              <a:latin typeface="Arial" panose="020B0604020202020204" pitchFamily="34" charset="0"/>
              <a:cs typeface="Arial" panose="020B0604020202020204" pitchFamily="34" charset="0"/>
            </a:endParaRPr>
          </a:p>
          <a:p>
            <a:pPr>
              <a:spcBef>
                <a:spcPts val="0"/>
              </a:spcBef>
            </a:pPr>
            <a:r>
              <a:rPr lang="en-US" sz="1350" dirty="0">
                <a:latin typeface="Arial" panose="020B0604020202020204" pitchFamily="34" charset="0"/>
                <a:cs typeface="Arial" panose="020B0604020202020204" pitchFamily="34" charset="0"/>
              </a:rPr>
              <a:t>Creativity</a:t>
            </a:r>
          </a:p>
          <a:p>
            <a:pPr>
              <a:spcBef>
                <a:spcPts val="0"/>
              </a:spcBef>
            </a:pPr>
            <a:endParaRPr lang="en-US" sz="1350" dirty="0">
              <a:latin typeface="Arial" panose="020B0604020202020204" pitchFamily="34" charset="0"/>
              <a:cs typeface="Arial" panose="020B0604020202020204" pitchFamily="34" charset="0"/>
            </a:endParaRPr>
          </a:p>
          <a:p>
            <a:pPr>
              <a:spcBef>
                <a:spcPts val="0"/>
              </a:spcBef>
            </a:pPr>
            <a:r>
              <a:rPr lang="en-US" sz="1350" dirty="0">
                <a:latin typeface="Arial" panose="020B0604020202020204" pitchFamily="34" charset="0"/>
                <a:cs typeface="Arial" panose="020B0604020202020204" pitchFamily="34" charset="0"/>
              </a:rPr>
              <a:t>Embracing new tools for personalization and automation</a:t>
            </a:r>
            <a:br>
              <a:rPr lang="en-US" sz="1350" dirty="0">
                <a:latin typeface="Arial" panose="020B0604020202020204" pitchFamily="34" charset="0"/>
                <a:cs typeface="Arial" panose="020B0604020202020204" pitchFamily="34" charset="0"/>
              </a:rPr>
            </a:br>
            <a:endParaRPr lang="en-US" sz="1350" dirty="0">
              <a:latin typeface="Arial" panose="020B0604020202020204" pitchFamily="34" charset="0"/>
              <a:cs typeface="Arial" panose="020B0604020202020204" pitchFamily="34" charset="0"/>
            </a:endParaRPr>
          </a:p>
          <a:p>
            <a:pPr>
              <a:spcBef>
                <a:spcPts val="0"/>
              </a:spcBef>
            </a:pPr>
            <a:r>
              <a:rPr lang="en-US" sz="1350" dirty="0">
                <a:latin typeface="Arial" panose="020B0604020202020204" pitchFamily="34" charset="0"/>
                <a:cs typeface="Arial" panose="020B0604020202020204" pitchFamily="34" charset="0"/>
              </a:rPr>
              <a:t>Broadcast vs engagement communications</a:t>
            </a:r>
            <a:br>
              <a:rPr lang="en-US" sz="1350" dirty="0">
                <a:latin typeface="Arial" panose="020B0604020202020204" pitchFamily="34" charset="0"/>
                <a:cs typeface="Arial" panose="020B0604020202020204" pitchFamily="34" charset="0"/>
              </a:rPr>
            </a:br>
            <a:br>
              <a:rPr lang="en-US" sz="1350" dirty="0">
                <a:latin typeface="Arial" panose="020B0604020202020204" pitchFamily="34" charset="0"/>
                <a:cs typeface="Arial" panose="020B0604020202020204" pitchFamily="34" charset="0"/>
              </a:rPr>
            </a:br>
            <a:endParaRPr lang="en-US" sz="1350" dirty="0">
              <a:latin typeface="Arial" panose="020B0604020202020204" pitchFamily="34" charset="0"/>
              <a:cs typeface="Arial" panose="020B0604020202020204" pitchFamily="34" charset="0"/>
            </a:endParaRPr>
          </a:p>
        </p:txBody>
      </p:sp>
      <p:pic>
        <p:nvPicPr>
          <p:cNvPr id="8" name="Content Placeholder 7">
            <a:extLst>
              <a:ext uri="{FF2B5EF4-FFF2-40B4-BE49-F238E27FC236}">
                <a16:creationId xmlns:a16="http://schemas.microsoft.com/office/drawing/2014/main" id="{E60C86AD-D4E5-4D67-BB65-9879EB375FC8}"/>
              </a:ext>
            </a:extLst>
          </p:cNvPr>
          <p:cNvPicPr>
            <a:picLocks noGrp="1" noChangeAspect="1"/>
          </p:cNvPicPr>
          <p:nvPr>
            <p:ph idx="1"/>
          </p:nvPr>
        </p:nvPicPr>
        <p:blipFill rotWithShape="1">
          <a:blip r:embed="rId3"/>
          <a:srcRect l="12466" b="-549"/>
          <a:stretch/>
        </p:blipFill>
        <p:spPr>
          <a:xfrm>
            <a:off x="4572000" y="582242"/>
            <a:ext cx="4395571" cy="3440646"/>
          </a:xfrm>
        </p:spPr>
      </p:pic>
      <p:sp>
        <p:nvSpPr>
          <p:cNvPr id="5" name="TextBox 4">
            <a:extLst>
              <a:ext uri="{FF2B5EF4-FFF2-40B4-BE49-F238E27FC236}">
                <a16:creationId xmlns:a16="http://schemas.microsoft.com/office/drawing/2014/main" id="{C9DFD5B1-F4B4-786D-C9F7-2394F8C8270B}"/>
              </a:ext>
            </a:extLst>
          </p:cNvPr>
          <p:cNvSpPr txBox="1"/>
          <p:nvPr/>
        </p:nvSpPr>
        <p:spPr>
          <a:xfrm>
            <a:off x="289520" y="4810477"/>
            <a:ext cx="4570821" cy="230832"/>
          </a:xfrm>
          <a:prstGeom prst="rect">
            <a:avLst/>
          </a:prstGeom>
          <a:noFill/>
        </p:spPr>
        <p:txBody>
          <a:bodyPr wrap="square">
            <a:spAutoFit/>
          </a:bodyPr>
          <a:lstStyle/>
          <a:p>
            <a:r>
              <a:rPr lang="en-US" sz="900" dirty="0">
                <a:solidFill>
                  <a:prstClr val="black"/>
                </a:solidFill>
                <a:latin typeface="Arial" panose="020B0604020202020204" pitchFamily="34" charset="0"/>
                <a:cs typeface="Arial" panose="020B0604020202020204" pitchFamily="34" charset="0"/>
              </a:rPr>
              <a:t>(McKinsey, 2023) (Chaffey and Ellis-Chadwick, 2022)</a:t>
            </a:r>
          </a:p>
        </p:txBody>
      </p:sp>
    </p:spTree>
    <p:extLst>
      <p:ext uri="{BB962C8B-B14F-4D97-AF65-F5344CB8AC3E}">
        <p14:creationId xmlns:p14="http://schemas.microsoft.com/office/powerpoint/2010/main" val="58846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3CCB66-88C4-7656-77A0-9022BCDD3A56}"/>
              </a:ext>
            </a:extLst>
          </p:cNvPr>
          <p:cNvPicPr>
            <a:picLocks noChangeAspect="1"/>
          </p:cNvPicPr>
          <p:nvPr/>
        </p:nvPicPr>
        <p:blipFill>
          <a:blip r:embed="rId3"/>
          <a:stretch>
            <a:fillRect/>
          </a:stretch>
        </p:blipFill>
        <p:spPr>
          <a:xfrm>
            <a:off x="75790" y="1449932"/>
            <a:ext cx="4377848" cy="2473483"/>
          </a:xfrm>
          <a:prstGeom prst="rect">
            <a:avLst/>
          </a:prstGeom>
        </p:spPr>
      </p:pic>
      <p:pic>
        <p:nvPicPr>
          <p:cNvPr id="2" name="Picture 1">
            <a:extLst>
              <a:ext uri="{FF2B5EF4-FFF2-40B4-BE49-F238E27FC236}">
                <a16:creationId xmlns:a16="http://schemas.microsoft.com/office/drawing/2014/main" id="{C73AC46B-5B0C-6062-DF77-E6A8FF5568DE}"/>
              </a:ext>
            </a:extLst>
          </p:cNvPr>
          <p:cNvPicPr>
            <a:picLocks noChangeAspect="1"/>
          </p:cNvPicPr>
          <p:nvPr/>
        </p:nvPicPr>
        <p:blipFill>
          <a:blip r:embed="rId4"/>
          <a:stretch>
            <a:fillRect/>
          </a:stretch>
        </p:blipFill>
        <p:spPr>
          <a:xfrm>
            <a:off x="4690363" y="1415186"/>
            <a:ext cx="4305973" cy="2508229"/>
          </a:xfrm>
          <a:prstGeom prst="rect">
            <a:avLst/>
          </a:prstGeom>
        </p:spPr>
      </p:pic>
      <p:sp>
        <p:nvSpPr>
          <p:cNvPr id="6" name="TextBox 5">
            <a:extLst>
              <a:ext uri="{FF2B5EF4-FFF2-40B4-BE49-F238E27FC236}">
                <a16:creationId xmlns:a16="http://schemas.microsoft.com/office/drawing/2014/main" id="{1868BAEF-0936-3661-2039-FD7296ED503E}"/>
              </a:ext>
            </a:extLst>
          </p:cNvPr>
          <p:cNvSpPr txBox="1"/>
          <p:nvPr/>
        </p:nvSpPr>
        <p:spPr>
          <a:xfrm>
            <a:off x="0" y="4857475"/>
            <a:ext cx="4573329" cy="219291"/>
          </a:xfrm>
          <a:prstGeom prst="rect">
            <a:avLst/>
          </a:prstGeom>
          <a:noFill/>
        </p:spPr>
        <p:txBody>
          <a:bodyPr wrap="square">
            <a:spAutoFit/>
          </a:bodyPr>
          <a:lstStyle/>
          <a:p>
            <a:r>
              <a:rPr lang="en-US" sz="825" dirty="0">
                <a:solidFill>
                  <a:prstClr val="black"/>
                </a:solidFill>
                <a:latin typeface="Arial" panose="020B0604020202020204" pitchFamily="34" charset="0"/>
                <a:cs typeface="Arial" panose="020B0604020202020204" pitchFamily="34" charset="0"/>
              </a:rPr>
              <a:t>(Chaffey and Ellis-Chadwick, 2022)</a:t>
            </a:r>
            <a:endParaRPr lang="en-GB" sz="825" dirty="0">
              <a:solidFill>
                <a:prstClr val="black"/>
              </a:solidFill>
              <a:latin typeface="Calibri" panose="020F0502020204030204"/>
            </a:endParaRPr>
          </a:p>
        </p:txBody>
      </p:sp>
    </p:spTree>
    <p:extLst>
      <p:ext uri="{BB962C8B-B14F-4D97-AF65-F5344CB8AC3E}">
        <p14:creationId xmlns:p14="http://schemas.microsoft.com/office/powerpoint/2010/main" val="4253291963"/>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BR V1">
  <a:themeElements>
    <a:clrScheme name="Custom 13">
      <a:dk1>
        <a:srgbClr val="000000"/>
      </a:dk1>
      <a:lt1>
        <a:srgbClr val="FFFFFF"/>
      </a:lt1>
      <a:dk2>
        <a:srgbClr val="666666"/>
      </a:dk2>
      <a:lt2>
        <a:srgbClr val="999683"/>
      </a:lt2>
      <a:accent1>
        <a:srgbClr val="CC0000"/>
      </a:accent1>
      <a:accent2>
        <a:srgbClr val="006699"/>
      </a:accent2>
      <a:accent3>
        <a:srgbClr val="FFFF00"/>
      </a:accent3>
      <a:accent4>
        <a:srgbClr val="00C8FF"/>
      </a:accent4>
      <a:accent5>
        <a:srgbClr val="FF9600"/>
      </a:accent5>
      <a:accent6>
        <a:srgbClr val="009933"/>
      </a:accent6>
      <a:hlink>
        <a:srgbClr val="006699"/>
      </a:hlink>
      <a:folHlink>
        <a:srgbClr val="99968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8913B56E9A5B4BA37E2035DDAA0478" ma:contentTypeVersion="18" ma:contentTypeDescription="Create a new document." ma:contentTypeScope="" ma:versionID="9fb786e03d360323c99440ed62a1c2da">
  <xsd:schema xmlns:xsd="http://www.w3.org/2001/XMLSchema" xmlns:xs="http://www.w3.org/2001/XMLSchema" xmlns:p="http://schemas.microsoft.com/office/2006/metadata/properties" xmlns:ns2="24a0b61c-8bb9-4ddb-895f-8ae4b9b57d3a" xmlns:ns3="7cc8ac75-ef69-4ff0-bd4d-19e542c6bfdd" targetNamespace="http://schemas.microsoft.com/office/2006/metadata/properties" ma:root="true" ma:fieldsID="5173295bab8a22464152a813f514eb52" ns2:_="" ns3:_="">
    <xsd:import namespace="24a0b61c-8bb9-4ddb-895f-8ae4b9b57d3a"/>
    <xsd:import namespace="7cc8ac75-ef69-4ff0-bd4d-19e542c6bfd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Sit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a0b61c-8bb9-4ddb-895f-8ae4b9b57d3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bf691e9-fede-4714-a7a0-ac9b3c01dc58}" ma:internalName="TaxCatchAll" ma:showField="CatchAllData" ma:web="24a0b61c-8bb9-4ddb-895f-8ae4b9b57d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c8ac75-ef69-4ff0-bd4d-19e542c6bfd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ceb5e89-a7ee-4d35-b0b2-06cb08046c0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Site" ma:index="23" nillable="true" ma:displayName="Site" ma:format="Dropdown" ma:internalName="Site">
      <xsd:simpleType>
        <xsd:restriction base="dms:Choice">
          <xsd:enumeration value="SBC"/>
          <xsd:enumeration value="HtGM"/>
          <xsd:enumeration value="Choice 3"/>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c8ac75-ef69-4ff0-bd4d-19e542c6bfdd">
      <Terms xmlns="http://schemas.microsoft.com/office/infopath/2007/PartnerControls"/>
    </lcf76f155ced4ddcb4097134ff3c332f>
    <TaxCatchAll xmlns="24a0b61c-8bb9-4ddb-895f-8ae4b9b57d3a" xsi:nil="true"/>
    <Site xmlns="7cc8ac75-ef69-4ff0-bd4d-19e542c6bfd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8A3B78-AEDB-4D8D-9D3C-E4C3EBE5B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a0b61c-8bb9-4ddb-895f-8ae4b9b57d3a"/>
    <ds:schemaRef ds:uri="7cc8ac75-ef69-4ff0-bd4d-19e542c6bf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93FBEB-2332-42EC-9528-4E17F4B1DCC0}">
  <ds:schemaRefs>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http://purl.org/dc/terms/"/>
    <ds:schemaRef ds:uri="http://schemas.microsoft.com/office/infopath/2007/PartnerControls"/>
    <ds:schemaRef ds:uri="7cc8ac75-ef69-4ff0-bd4d-19e542c6bfdd"/>
    <ds:schemaRef ds:uri="24a0b61c-8bb9-4ddb-895f-8ae4b9b57d3a"/>
    <ds:schemaRef ds:uri="http://purl.org/dc/dcmitype/"/>
  </ds:schemaRefs>
</ds:datastoreItem>
</file>

<file path=customXml/itemProps3.xml><?xml version="1.0" encoding="utf-8"?>
<ds:datastoreItem xmlns:ds="http://schemas.openxmlformats.org/officeDocument/2006/customXml" ds:itemID="{771D5581-D9FA-4918-B7AB-D25053A7D1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3806</Words>
  <Application>Microsoft Office PowerPoint</Application>
  <PresentationFormat>On-screen Show (16:9)</PresentationFormat>
  <Paragraphs>391</Paragraphs>
  <Slides>52</Slides>
  <Notes>31</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52</vt:i4>
      </vt:variant>
    </vt:vector>
  </HeadingPairs>
  <TitlesOfParts>
    <vt:vector size="74" baseType="lpstr">
      <vt:lpstr>acumin-pro</vt:lpstr>
      <vt:lpstr>Arial</vt:lpstr>
      <vt:lpstr>Arial Black</vt:lpstr>
      <vt:lpstr>Avenir</vt:lpstr>
      <vt:lpstr>Bebas Neue</vt:lpstr>
      <vt:lpstr>Calibri</vt:lpstr>
      <vt:lpstr>Calibri Light</vt:lpstr>
      <vt:lpstr>Century Gothic</vt:lpstr>
      <vt:lpstr>Cooper Hewitt</vt:lpstr>
      <vt:lpstr>COOPERHEWITT-MEDIUM</vt:lpstr>
      <vt:lpstr>COOPERHEWITT-SEMIBOLD</vt:lpstr>
      <vt:lpstr>inherit</vt:lpstr>
      <vt:lpstr>Lato</vt:lpstr>
      <vt:lpstr>Public Sans</vt:lpstr>
      <vt:lpstr>Roboto</vt:lpstr>
      <vt:lpstr>Rubik</vt:lpstr>
      <vt:lpstr>Times New Roman</vt:lpstr>
      <vt:lpstr>1_Office Theme</vt:lpstr>
      <vt:lpstr>2_Office Theme</vt:lpstr>
      <vt:lpstr>Office Theme</vt:lpstr>
      <vt:lpstr>3_Office Theme</vt:lpstr>
      <vt:lpstr>1_HBR V1</vt:lpstr>
      <vt:lpstr>PowerPoint Presentation</vt:lpstr>
      <vt:lpstr>PowerPoint Presentation</vt:lpstr>
      <vt:lpstr>Marketing Case Studies Introduction   </vt:lpstr>
      <vt:lpstr>Agenda</vt:lpstr>
      <vt:lpstr>What this introduction will cover</vt:lpstr>
      <vt:lpstr>Digital marketing can be simply defined as:  Achieving marketing objectives through applying digital media, data and technology      </vt:lpstr>
      <vt:lpstr>PowerPoint Presentation</vt:lpstr>
      <vt:lpstr>Trends in Digital</vt:lpstr>
      <vt:lpstr>PowerPoint Presentation</vt:lpstr>
      <vt:lpstr>Which comes first?  </vt:lpstr>
      <vt:lpstr>A planning process designed to assure that all brand contacts received by a customer or prospect for a product, service, or organization are relevant to that person and consistent over time.  American Marketing Association (AMA)</vt:lpstr>
      <vt:lpstr>Developing your SMP</vt:lpstr>
      <vt:lpstr>Final thoughts</vt:lpstr>
      <vt:lpstr>Thank you.  </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Sibel Dbila</cp:lastModifiedBy>
  <cp:revision>51</cp:revision>
  <dcterms:created xsi:type="dcterms:W3CDTF">2023-10-18T09:18:02Z</dcterms:created>
  <dcterms:modified xsi:type="dcterms:W3CDTF">2023-11-22T17:46:15Z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0x0101004B8913B56E9A5B4BA37E2035DDAA0478</vt:lpwstr>
  </property>
  <property fmtid="{D5CDD505-2E9C-101B-9397-08002B2CF9AE}" pid="3" name="MediaServiceImageTags">
    <vt:lpwstr/>
  </property>
</Properties>
</file>