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  <p:sldMasterId id="2147483721" r:id="rId5"/>
    <p:sldMasterId id="2147483733" r:id="rId6"/>
  </p:sldMasterIdLst>
  <p:notesMasterIdLst>
    <p:notesMasterId r:id="rId50"/>
  </p:notesMasterIdLst>
  <p:sldIdLst>
    <p:sldId id="265" r:id="rId7"/>
    <p:sldId id="271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86" r:id="rId18"/>
    <p:sldId id="266" r:id="rId19"/>
    <p:sldId id="267" r:id="rId20"/>
    <p:sldId id="268" r:id="rId21"/>
    <p:sldId id="287" r:id="rId22"/>
    <p:sldId id="270" r:id="rId23"/>
    <p:sldId id="288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69" r:id="rId48"/>
    <p:sldId id="285" r:id="rId49"/>
  </p:sldIdLst>
  <p:sldSz cx="9144000" cy="5143500" type="screen16x9"/>
  <p:notesSz cx="6858000" cy="9144000"/>
  <p:defaultTextStyle>
    <a:defPPr>
      <a:defRPr lang="en-GB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A0CD7D-57EB-62D6-0FC0-CC948C3686D1}" name="Sibel Dbila" initials="SD" userId="S::Sibel.Dbila@charteredabs.org::1765302f-32af-40e2-85b4-cf7d57bc9b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775"/>
    <a:srgbClr val="BA65F1"/>
    <a:srgbClr val="32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6EC501-1DDA-42F2-B1AD-07D65A2FFCB4}" v="6" dt="2023-11-21T15:28:17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1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5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8/10/relationships/authors" Target="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bel Dbila" userId="1765302f-32af-40e2-85b4-cf7d57bc9bde" providerId="ADAL" clId="{7C6EC501-1DDA-42F2-B1AD-07D65A2FFCB4}"/>
    <pc:docChg chg="custSel delSld modSld delMainMaster">
      <pc:chgData name="Sibel Dbila" userId="1765302f-32af-40e2-85b4-cf7d57bc9bde" providerId="ADAL" clId="{7C6EC501-1DDA-42F2-B1AD-07D65A2FFCB4}" dt="2023-11-22T17:52:53.576" v="375" actId="1076"/>
      <pc:docMkLst>
        <pc:docMk/>
      </pc:docMkLst>
      <pc:sldChg chg="del">
        <pc:chgData name="Sibel Dbila" userId="1765302f-32af-40e2-85b4-cf7d57bc9bde" providerId="ADAL" clId="{7C6EC501-1DDA-42F2-B1AD-07D65A2FFCB4}" dt="2023-11-21T15:28:06.969" v="319" actId="47"/>
        <pc:sldMkLst>
          <pc:docMk/>
          <pc:sldMk cId="0" sldId="256"/>
        </pc:sldMkLst>
      </pc:sldChg>
      <pc:sldChg chg="del">
        <pc:chgData name="Sibel Dbila" userId="1765302f-32af-40e2-85b4-cf7d57bc9bde" providerId="ADAL" clId="{7C6EC501-1DDA-42F2-B1AD-07D65A2FFCB4}" dt="2023-11-21T15:28:07.161" v="320" actId="47"/>
        <pc:sldMkLst>
          <pc:docMk/>
          <pc:sldMk cId="0" sldId="257"/>
        </pc:sldMkLst>
      </pc:sldChg>
      <pc:sldChg chg="del">
        <pc:chgData name="Sibel Dbila" userId="1765302f-32af-40e2-85b4-cf7d57bc9bde" providerId="ADAL" clId="{7C6EC501-1DDA-42F2-B1AD-07D65A2FFCB4}" dt="2023-11-21T15:28:07.274" v="321" actId="47"/>
        <pc:sldMkLst>
          <pc:docMk/>
          <pc:sldMk cId="0" sldId="258"/>
        </pc:sldMkLst>
      </pc:sldChg>
      <pc:sldChg chg="del">
        <pc:chgData name="Sibel Dbila" userId="1765302f-32af-40e2-85b4-cf7d57bc9bde" providerId="ADAL" clId="{7C6EC501-1DDA-42F2-B1AD-07D65A2FFCB4}" dt="2023-11-21T15:28:07.403" v="322" actId="47"/>
        <pc:sldMkLst>
          <pc:docMk/>
          <pc:sldMk cId="0" sldId="259"/>
        </pc:sldMkLst>
      </pc:sldChg>
      <pc:sldChg chg="del">
        <pc:chgData name="Sibel Dbila" userId="1765302f-32af-40e2-85b4-cf7d57bc9bde" providerId="ADAL" clId="{7C6EC501-1DDA-42F2-B1AD-07D65A2FFCB4}" dt="2023-11-21T15:28:07.557" v="323" actId="47"/>
        <pc:sldMkLst>
          <pc:docMk/>
          <pc:sldMk cId="0" sldId="260"/>
        </pc:sldMkLst>
      </pc:sldChg>
      <pc:sldChg chg="del">
        <pc:chgData name="Sibel Dbila" userId="1765302f-32af-40e2-85b4-cf7d57bc9bde" providerId="ADAL" clId="{7C6EC501-1DDA-42F2-B1AD-07D65A2FFCB4}" dt="2023-11-21T15:28:07.727" v="324" actId="47"/>
        <pc:sldMkLst>
          <pc:docMk/>
          <pc:sldMk cId="0" sldId="261"/>
        </pc:sldMkLst>
      </pc:sldChg>
      <pc:sldChg chg="del">
        <pc:chgData name="Sibel Dbila" userId="1765302f-32af-40e2-85b4-cf7d57bc9bde" providerId="ADAL" clId="{7C6EC501-1DDA-42F2-B1AD-07D65A2FFCB4}" dt="2023-11-21T15:28:07.878" v="325" actId="47"/>
        <pc:sldMkLst>
          <pc:docMk/>
          <pc:sldMk cId="0" sldId="262"/>
        </pc:sldMkLst>
      </pc:sldChg>
      <pc:sldChg chg="del">
        <pc:chgData name="Sibel Dbila" userId="1765302f-32af-40e2-85b4-cf7d57bc9bde" providerId="ADAL" clId="{7C6EC501-1DDA-42F2-B1AD-07D65A2FFCB4}" dt="2023-11-21T15:28:08.051" v="326" actId="47"/>
        <pc:sldMkLst>
          <pc:docMk/>
          <pc:sldMk cId="0" sldId="263"/>
        </pc:sldMkLst>
      </pc:sldChg>
      <pc:sldChg chg="del">
        <pc:chgData name="Sibel Dbila" userId="1765302f-32af-40e2-85b4-cf7d57bc9bde" providerId="ADAL" clId="{7C6EC501-1DDA-42F2-B1AD-07D65A2FFCB4}" dt="2023-11-21T15:28:08.210" v="327" actId="47"/>
        <pc:sldMkLst>
          <pc:docMk/>
          <pc:sldMk cId="0" sldId="264"/>
        </pc:sldMkLst>
      </pc:sldChg>
      <pc:sldChg chg="modSp mod">
        <pc:chgData name="Sibel Dbila" userId="1765302f-32af-40e2-85b4-cf7d57bc9bde" providerId="ADAL" clId="{7C6EC501-1DDA-42F2-B1AD-07D65A2FFCB4}" dt="2023-11-08T11:59:45.102" v="53" actId="1076"/>
        <pc:sldMkLst>
          <pc:docMk/>
          <pc:sldMk cId="296146366" sldId="265"/>
        </pc:sldMkLst>
        <pc:spChg chg="mod">
          <ac:chgData name="Sibel Dbila" userId="1765302f-32af-40e2-85b4-cf7d57bc9bde" providerId="ADAL" clId="{7C6EC501-1DDA-42F2-B1AD-07D65A2FFCB4}" dt="2023-11-08T11:59:45.102" v="53" actId="1076"/>
          <ac:spMkLst>
            <pc:docMk/>
            <pc:sldMk cId="296146366" sldId="265"/>
            <ac:spMk id="12" creationId="{EF7EF1F4-0467-85FD-0209-87A7D3AF1D0A}"/>
          </ac:spMkLst>
        </pc:spChg>
      </pc:sldChg>
      <pc:sldChg chg="del">
        <pc:chgData name="Sibel Dbila" userId="1765302f-32af-40e2-85b4-cf7d57bc9bde" providerId="ADAL" clId="{7C6EC501-1DDA-42F2-B1AD-07D65A2FFCB4}" dt="2023-11-21T15:28:08.527" v="329" actId="47"/>
        <pc:sldMkLst>
          <pc:docMk/>
          <pc:sldMk cId="0" sldId="266"/>
        </pc:sldMkLst>
      </pc:sldChg>
      <pc:sldChg chg="del">
        <pc:chgData name="Sibel Dbila" userId="1765302f-32af-40e2-85b4-cf7d57bc9bde" providerId="ADAL" clId="{7C6EC501-1DDA-42F2-B1AD-07D65A2FFCB4}" dt="2023-11-21T15:28:08.699" v="330" actId="47"/>
        <pc:sldMkLst>
          <pc:docMk/>
          <pc:sldMk cId="0" sldId="267"/>
        </pc:sldMkLst>
      </pc:sldChg>
      <pc:sldChg chg="del">
        <pc:chgData name="Sibel Dbila" userId="1765302f-32af-40e2-85b4-cf7d57bc9bde" providerId="ADAL" clId="{7C6EC501-1DDA-42F2-B1AD-07D65A2FFCB4}" dt="2023-11-21T15:28:08.927" v="331" actId="47"/>
        <pc:sldMkLst>
          <pc:docMk/>
          <pc:sldMk cId="0" sldId="268"/>
        </pc:sldMkLst>
      </pc:sldChg>
      <pc:sldChg chg="modSp mod">
        <pc:chgData name="Sibel Dbila" userId="1765302f-32af-40e2-85b4-cf7d57bc9bde" providerId="ADAL" clId="{7C6EC501-1DDA-42F2-B1AD-07D65A2FFCB4}" dt="2023-11-22T17:52:53.576" v="375" actId="1076"/>
        <pc:sldMkLst>
          <pc:docMk/>
          <pc:sldMk cId="2626866316" sldId="269"/>
        </pc:sldMkLst>
        <pc:spChg chg="mod">
          <ac:chgData name="Sibel Dbila" userId="1765302f-32af-40e2-85b4-cf7d57bc9bde" providerId="ADAL" clId="{7C6EC501-1DDA-42F2-B1AD-07D65A2FFCB4}" dt="2023-11-22T17:52:47.981" v="371" actId="1076"/>
          <ac:spMkLst>
            <pc:docMk/>
            <pc:sldMk cId="2626866316" sldId="269"/>
            <ac:spMk id="5" creationId="{1AB12724-A38C-DEBD-2AFF-2DA0B5C8C7DA}"/>
          </ac:spMkLst>
        </pc:spChg>
        <pc:picChg chg="mod">
          <ac:chgData name="Sibel Dbila" userId="1765302f-32af-40e2-85b4-cf7d57bc9bde" providerId="ADAL" clId="{7C6EC501-1DDA-42F2-B1AD-07D65A2FFCB4}" dt="2023-11-22T17:52:53.576" v="375" actId="1076"/>
          <ac:picMkLst>
            <pc:docMk/>
            <pc:sldMk cId="2626866316" sldId="269"/>
            <ac:picMk id="7" creationId="{AACE818D-BB87-1297-F98A-58340F168F69}"/>
          </ac:picMkLst>
        </pc:picChg>
      </pc:sldChg>
      <pc:sldChg chg="del">
        <pc:chgData name="Sibel Dbila" userId="1765302f-32af-40e2-85b4-cf7d57bc9bde" providerId="ADAL" clId="{7C6EC501-1DDA-42F2-B1AD-07D65A2FFCB4}" dt="2023-11-21T15:28:10.061" v="333" actId="47"/>
        <pc:sldMkLst>
          <pc:docMk/>
          <pc:sldMk cId="0" sldId="270"/>
        </pc:sldMkLst>
      </pc:sldChg>
      <pc:sldChg chg="addSp delSp modSp mod">
        <pc:chgData name="Sibel Dbila" userId="1765302f-32af-40e2-85b4-cf7d57bc9bde" providerId="ADAL" clId="{7C6EC501-1DDA-42F2-B1AD-07D65A2FFCB4}" dt="2023-11-22T17:52:21.084" v="369" actId="1076"/>
        <pc:sldMkLst>
          <pc:docMk/>
          <pc:sldMk cId="4037652224" sldId="271"/>
        </pc:sldMkLst>
        <pc:spChg chg="mod">
          <ac:chgData name="Sibel Dbila" userId="1765302f-32af-40e2-85b4-cf7d57bc9bde" providerId="ADAL" clId="{7C6EC501-1DDA-42F2-B1AD-07D65A2FFCB4}" dt="2023-11-22T17:52:21.084" v="369" actId="1076"/>
          <ac:spMkLst>
            <pc:docMk/>
            <pc:sldMk cId="4037652224" sldId="271"/>
            <ac:spMk id="3" creationId="{B83F2544-DC1D-780F-9294-3116D34617D3}"/>
          </ac:spMkLst>
        </pc:spChg>
        <pc:spChg chg="del">
          <ac:chgData name="Sibel Dbila" userId="1765302f-32af-40e2-85b4-cf7d57bc9bde" providerId="ADAL" clId="{7C6EC501-1DDA-42F2-B1AD-07D65A2FFCB4}" dt="2023-11-08T11:59:47.586" v="54" actId="478"/>
          <ac:spMkLst>
            <pc:docMk/>
            <pc:sldMk cId="4037652224" sldId="271"/>
            <ac:spMk id="14" creationId="{22AAC3E2-ADB4-2216-F8DB-71B2D8260CD6}"/>
          </ac:spMkLst>
        </pc:spChg>
        <pc:spChg chg="mod">
          <ac:chgData name="Sibel Dbila" userId="1765302f-32af-40e2-85b4-cf7d57bc9bde" providerId="ADAL" clId="{7C6EC501-1DDA-42F2-B1AD-07D65A2FFCB4}" dt="2023-11-22T17:52:05.400" v="364" actId="1076"/>
          <ac:spMkLst>
            <pc:docMk/>
            <pc:sldMk cId="4037652224" sldId="271"/>
            <ac:spMk id="16" creationId="{BE36BCF9-F229-A604-8B62-71C8F58D45E2}"/>
          </ac:spMkLst>
        </pc:spChg>
        <pc:picChg chg="add mod">
          <ac:chgData name="Sibel Dbila" userId="1765302f-32af-40e2-85b4-cf7d57bc9bde" providerId="ADAL" clId="{7C6EC501-1DDA-42F2-B1AD-07D65A2FFCB4}" dt="2023-11-22T17:51:48.081" v="358" actId="14100"/>
          <ac:picMkLst>
            <pc:docMk/>
            <pc:sldMk cId="4037652224" sldId="271"/>
            <ac:picMk id="4" creationId="{FDD4C7F0-C26A-09FE-0CBD-3582FEE76DA2}"/>
          </ac:picMkLst>
        </pc:picChg>
        <pc:picChg chg="add mod">
          <ac:chgData name="Sibel Dbila" userId="1765302f-32af-40e2-85b4-cf7d57bc9bde" providerId="ADAL" clId="{7C6EC501-1DDA-42F2-B1AD-07D65A2FFCB4}" dt="2023-11-22T17:51:51.051" v="359" actId="14100"/>
          <ac:picMkLst>
            <pc:docMk/>
            <pc:sldMk cId="4037652224" sldId="271"/>
            <ac:picMk id="9" creationId="{8E03B063-00E4-777E-D350-58D1A7176D2F}"/>
          </ac:picMkLst>
        </pc:picChg>
      </pc:sldChg>
      <pc:sldChg chg="del">
        <pc:chgData name="Sibel Dbila" userId="1765302f-32af-40e2-85b4-cf7d57bc9bde" providerId="ADAL" clId="{7C6EC501-1DDA-42F2-B1AD-07D65A2FFCB4}" dt="2023-11-21T15:28:10.131" v="335" actId="47"/>
        <pc:sldMkLst>
          <pc:docMk/>
          <pc:sldMk cId="0" sldId="272"/>
        </pc:sldMkLst>
      </pc:sldChg>
      <pc:sldChg chg="del">
        <pc:chgData name="Sibel Dbila" userId="1765302f-32af-40e2-85b4-cf7d57bc9bde" providerId="ADAL" clId="{7C6EC501-1DDA-42F2-B1AD-07D65A2FFCB4}" dt="2023-11-21T15:28:10.156" v="336" actId="47"/>
        <pc:sldMkLst>
          <pc:docMk/>
          <pc:sldMk cId="0" sldId="273"/>
        </pc:sldMkLst>
      </pc:sldChg>
      <pc:sldChg chg="del">
        <pc:chgData name="Sibel Dbila" userId="1765302f-32af-40e2-85b4-cf7d57bc9bde" providerId="ADAL" clId="{7C6EC501-1DDA-42F2-B1AD-07D65A2FFCB4}" dt="2023-11-21T15:28:10.187" v="337" actId="47"/>
        <pc:sldMkLst>
          <pc:docMk/>
          <pc:sldMk cId="0" sldId="274"/>
        </pc:sldMkLst>
      </pc:sldChg>
      <pc:sldChg chg="del">
        <pc:chgData name="Sibel Dbila" userId="1765302f-32af-40e2-85b4-cf7d57bc9bde" providerId="ADAL" clId="{7C6EC501-1DDA-42F2-B1AD-07D65A2FFCB4}" dt="2023-11-21T15:28:10.366" v="338" actId="47"/>
        <pc:sldMkLst>
          <pc:docMk/>
          <pc:sldMk cId="0" sldId="275"/>
        </pc:sldMkLst>
      </pc:sldChg>
      <pc:sldChg chg="del">
        <pc:chgData name="Sibel Dbila" userId="1765302f-32af-40e2-85b4-cf7d57bc9bde" providerId="ADAL" clId="{7C6EC501-1DDA-42F2-B1AD-07D65A2FFCB4}" dt="2023-11-21T15:28:10.560" v="339" actId="47"/>
        <pc:sldMkLst>
          <pc:docMk/>
          <pc:sldMk cId="0" sldId="276"/>
        </pc:sldMkLst>
      </pc:sldChg>
      <pc:sldChg chg="del">
        <pc:chgData name="Sibel Dbila" userId="1765302f-32af-40e2-85b4-cf7d57bc9bde" providerId="ADAL" clId="{7C6EC501-1DDA-42F2-B1AD-07D65A2FFCB4}" dt="2023-11-21T15:28:10.736" v="340" actId="47"/>
        <pc:sldMkLst>
          <pc:docMk/>
          <pc:sldMk cId="0" sldId="277"/>
        </pc:sldMkLst>
      </pc:sldChg>
      <pc:sldChg chg="del">
        <pc:chgData name="Sibel Dbila" userId="1765302f-32af-40e2-85b4-cf7d57bc9bde" providerId="ADAL" clId="{7C6EC501-1DDA-42F2-B1AD-07D65A2FFCB4}" dt="2023-11-21T15:28:10.962" v="341" actId="47"/>
        <pc:sldMkLst>
          <pc:docMk/>
          <pc:sldMk cId="0" sldId="278"/>
        </pc:sldMkLst>
      </pc:sldChg>
      <pc:sldChg chg="del">
        <pc:chgData name="Sibel Dbila" userId="1765302f-32af-40e2-85b4-cf7d57bc9bde" providerId="ADAL" clId="{7C6EC501-1DDA-42F2-B1AD-07D65A2FFCB4}" dt="2023-11-21T15:28:11.328" v="342" actId="47"/>
        <pc:sldMkLst>
          <pc:docMk/>
          <pc:sldMk cId="0" sldId="279"/>
        </pc:sldMkLst>
      </pc:sldChg>
      <pc:sldChg chg="del">
        <pc:chgData name="Sibel Dbila" userId="1765302f-32af-40e2-85b4-cf7d57bc9bde" providerId="ADAL" clId="{7C6EC501-1DDA-42F2-B1AD-07D65A2FFCB4}" dt="2023-11-21T15:28:11.361" v="343" actId="47"/>
        <pc:sldMkLst>
          <pc:docMk/>
          <pc:sldMk cId="0" sldId="280"/>
        </pc:sldMkLst>
      </pc:sldChg>
      <pc:sldChg chg="del">
        <pc:chgData name="Sibel Dbila" userId="1765302f-32af-40e2-85b4-cf7d57bc9bde" providerId="ADAL" clId="{7C6EC501-1DDA-42F2-B1AD-07D65A2FFCB4}" dt="2023-11-21T15:28:11.744" v="344" actId="47"/>
        <pc:sldMkLst>
          <pc:docMk/>
          <pc:sldMk cId="0" sldId="281"/>
        </pc:sldMkLst>
      </pc:sldChg>
      <pc:sldChg chg="del">
        <pc:chgData name="Sibel Dbila" userId="1765302f-32af-40e2-85b4-cf7d57bc9bde" providerId="ADAL" clId="{7C6EC501-1DDA-42F2-B1AD-07D65A2FFCB4}" dt="2023-11-21T15:28:11.848" v="345" actId="47"/>
        <pc:sldMkLst>
          <pc:docMk/>
          <pc:sldMk cId="0" sldId="282"/>
        </pc:sldMkLst>
      </pc:sldChg>
      <pc:sldChg chg="del">
        <pc:chgData name="Sibel Dbila" userId="1765302f-32af-40e2-85b4-cf7d57bc9bde" providerId="ADAL" clId="{7C6EC501-1DDA-42F2-B1AD-07D65A2FFCB4}" dt="2023-11-21T15:28:12" v="346" actId="47"/>
        <pc:sldMkLst>
          <pc:docMk/>
          <pc:sldMk cId="0" sldId="283"/>
        </pc:sldMkLst>
      </pc:sldChg>
      <pc:sldChg chg="del">
        <pc:chgData name="Sibel Dbila" userId="1765302f-32af-40e2-85b4-cf7d57bc9bde" providerId="ADAL" clId="{7C6EC501-1DDA-42F2-B1AD-07D65A2FFCB4}" dt="2023-11-21T15:28:12.297" v="347" actId="47"/>
        <pc:sldMkLst>
          <pc:docMk/>
          <pc:sldMk cId="0" sldId="284"/>
        </pc:sldMkLst>
      </pc:sldChg>
      <pc:sldChg chg="modSp mod">
        <pc:chgData name="Sibel Dbila" userId="1765302f-32af-40e2-85b4-cf7d57bc9bde" providerId="ADAL" clId="{7C6EC501-1DDA-42F2-B1AD-07D65A2FFCB4}" dt="2023-11-21T10:24:23.963" v="266" actId="20577"/>
        <pc:sldMkLst>
          <pc:docMk/>
          <pc:sldMk cId="3527763649" sldId="285"/>
        </pc:sldMkLst>
        <pc:spChg chg="mod">
          <ac:chgData name="Sibel Dbila" userId="1765302f-32af-40e2-85b4-cf7d57bc9bde" providerId="ADAL" clId="{7C6EC501-1DDA-42F2-B1AD-07D65A2FFCB4}" dt="2023-11-21T10:24:13.611" v="245" actId="20577"/>
          <ac:spMkLst>
            <pc:docMk/>
            <pc:sldMk cId="3527763649" sldId="285"/>
            <ac:spMk id="11" creationId="{6662861E-B329-A177-9950-674FCC35C05F}"/>
          </ac:spMkLst>
        </pc:spChg>
        <pc:spChg chg="mod">
          <ac:chgData name="Sibel Dbila" userId="1765302f-32af-40e2-85b4-cf7d57bc9bde" providerId="ADAL" clId="{7C6EC501-1DDA-42F2-B1AD-07D65A2FFCB4}" dt="2023-11-21T10:24:19.609" v="264" actId="20577"/>
          <ac:spMkLst>
            <pc:docMk/>
            <pc:sldMk cId="3527763649" sldId="285"/>
            <ac:spMk id="12" creationId="{3C0D69BA-57FD-34D6-3089-59D4BEF95122}"/>
          </ac:spMkLst>
        </pc:spChg>
        <pc:spChg chg="mod">
          <ac:chgData name="Sibel Dbila" userId="1765302f-32af-40e2-85b4-cf7d57bc9bde" providerId="ADAL" clId="{7C6EC501-1DDA-42F2-B1AD-07D65A2FFCB4}" dt="2023-11-21T10:24:22.432" v="265" actId="20577"/>
          <ac:spMkLst>
            <pc:docMk/>
            <pc:sldMk cId="3527763649" sldId="285"/>
            <ac:spMk id="13" creationId="{E7BF64E6-0881-97B3-EE26-287794E7BF81}"/>
          </ac:spMkLst>
        </pc:spChg>
        <pc:spChg chg="mod">
          <ac:chgData name="Sibel Dbila" userId="1765302f-32af-40e2-85b4-cf7d57bc9bde" providerId="ADAL" clId="{7C6EC501-1DDA-42F2-B1AD-07D65A2FFCB4}" dt="2023-11-21T10:24:23.963" v="266" actId="20577"/>
          <ac:spMkLst>
            <pc:docMk/>
            <pc:sldMk cId="3527763649" sldId="285"/>
            <ac:spMk id="14" creationId="{342C21CD-2B89-AE33-B1D6-0A5DFCCBC6A7}"/>
          </ac:spMkLst>
        </pc:spChg>
      </pc:sldChg>
      <pc:sldChg chg="del">
        <pc:chgData name="Sibel Dbila" userId="1765302f-32af-40e2-85b4-cf7d57bc9bde" providerId="ADAL" clId="{7C6EC501-1DDA-42F2-B1AD-07D65A2FFCB4}" dt="2023-11-21T15:28:08.362" v="328" actId="47"/>
        <pc:sldMkLst>
          <pc:docMk/>
          <pc:sldMk cId="0" sldId="286"/>
        </pc:sldMkLst>
      </pc:sldChg>
      <pc:sldChg chg="del">
        <pc:chgData name="Sibel Dbila" userId="1765302f-32af-40e2-85b4-cf7d57bc9bde" providerId="ADAL" clId="{7C6EC501-1DDA-42F2-B1AD-07D65A2FFCB4}" dt="2023-11-21T15:28:10.012" v="332" actId="47"/>
        <pc:sldMkLst>
          <pc:docMk/>
          <pc:sldMk cId="0" sldId="287"/>
        </pc:sldMkLst>
      </pc:sldChg>
      <pc:sldChg chg="del">
        <pc:chgData name="Sibel Dbila" userId="1765302f-32af-40e2-85b4-cf7d57bc9bde" providerId="ADAL" clId="{7C6EC501-1DDA-42F2-B1AD-07D65A2FFCB4}" dt="2023-11-21T15:28:10.119" v="334" actId="47"/>
        <pc:sldMkLst>
          <pc:docMk/>
          <pc:sldMk cId="0" sldId="288"/>
        </pc:sldMkLst>
      </pc:sldChg>
      <pc:sldChg chg="del">
        <pc:chgData name="Sibel Dbila" userId="1765302f-32af-40e2-85b4-cf7d57bc9bde" providerId="ADAL" clId="{7C6EC501-1DDA-42F2-B1AD-07D65A2FFCB4}" dt="2023-11-21T15:28:12.369" v="348" actId="47"/>
        <pc:sldMkLst>
          <pc:docMk/>
          <pc:sldMk cId="0" sldId="289"/>
        </pc:sldMkLst>
      </pc:sldChg>
      <pc:sldChg chg="del">
        <pc:chgData name="Sibel Dbila" userId="1765302f-32af-40e2-85b4-cf7d57bc9bde" providerId="ADAL" clId="{7C6EC501-1DDA-42F2-B1AD-07D65A2FFCB4}" dt="2023-11-21T15:28:12.514" v="349" actId="47"/>
        <pc:sldMkLst>
          <pc:docMk/>
          <pc:sldMk cId="0" sldId="290"/>
        </pc:sldMkLst>
      </pc:sldChg>
      <pc:sldChg chg="del">
        <pc:chgData name="Sibel Dbila" userId="1765302f-32af-40e2-85b4-cf7d57bc9bde" providerId="ADAL" clId="{7C6EC501-1DDA-42F2-B1AD-07D65A2FFCB4}" dt="2023-11-21T15:28:12.661" v="350" actId="47"/>
        <pc:sldMkLst>
          <pc:docMk/>
          <pc:sldMk cId="0" sldId="291"/>
        </pc:sldMkLst>
      </pc:sldChg>
      <pc:sldChg chg="del">
        <pc:chgData name="Sibel Dbila" userId="1765302f-32af-40e2-85b4-cf7d57bc9bde" providerId="ADAL" clId="{7C6EC501-1DDA-42F2-B1AD-07D65A2FFCB4}" dt="2023-11-21T15:28:12.830" v="351" actId="47"/>
        <pc:sldMkLst>
          <pc:docMk/>
          <pc:sldMk cId="0" sldId="292"/>
        </pc:sldMkLst>
      </pc:sldChg>
      <pc:sldChg chg="del">
        <pc:chgData name="Sibel Dbila" userId="1765302f-32af-40e2-85b4-cf7d57bc9bde" providerId="ADAL" clId="{7C6EC501-1DDA-42F2-B1AD-07D65A2FFCB4}" dt="2023-11-21T15:28:13.030" v="352" actId="47"/>
        <pc:sldMkLst>
          <pc:docMk/>
          <pc:sldMk cId="0" sldId="293"/>
        </pc:sldMkLst>
      </pc:sldChg>
      <pc:sldChg chg="del">
        <pc:chgData name="Sibel Dbila" userId="1765302f-32af-40e2-85b4-cf7d57bc9bde" providerId="ADAL" clId="{7C6EC501-1DDA-42F2-B1AD-07D65A2FFCB4}" dt="2023-11-21T15:28:13.234" v="353" actId="47"/>
        <pc:sldMkLst>
          <pc:docMk/>
          <pc:sldMk cId="0" sldId="294"/>
        </pc:sldMkLst>
      </pc:sldChg>
      <pc:sldChg chg="del">
        <pc:chgData name="Sibel Dbila" userId="1765302f-32af-40e2-85b4-cf7d57bc9bde" providerId="ADAL" clId="{7C6EC501-1DDA-42F2-B1AD-07D65A2FFCB4}" dt="2023-11-21T15:28:13.511" v="354" actId="47"/>
        <pc:sldMkLst>
          <pc:docMk/>
          <pc:sldMk cId="0" sldId="295"/>
        </pc:sldMkLst>
      </pc:sldChg>
      <pc:sldChg chg="del">
        <pc:chgData name="Sibel Dbila" userId="1765302f-32af-40e2-85b4-cf7d57bc9bde" providerId="ADAL" clId="{7C6EC501-1DDA-42F2-B1AD-07D65A2FFCB4}" dt="2023-11-21T15:28:14.023" v="355" actId="47"/>
        <pc:sldMkLst>
          <pc:docMk/>
          <pc:sldMk cId="0" sldId="296"/>
        </pc:sldMkLst>
      </pc:sldChg>
      <pc:sldChg chg="del">
        <pc:chgData name="Sibel Dbila" userId="1765302f-32af-40e2-85b4-cf7d57bc9bde" providerId="ADAL" clId="{7C6EC501-1DDA-42F2-B1AD-07D65A2FFCB4}" dt="2023-11-21T15:28:14.377" v="356" actId="47"/>
        <pc:sldMkLst>
          <pc:docMk/>
          <pc:sldMk cId="0" sldId="297"/>
        </pc:sldMkLst>
      </pc:sldChg>
      <pc:sldChg chg="del">
        <pc:chgData name="Sibel Dbila" userId="1765302f-32af-40e2-85b4-cf7d57bc9bde" providerId="ADAL" clId="{7C6EC501-1DDA-42F2-B1AD-07D65A2FFCB4}" dt="2023-11-21T15:28:14.910" v="357" actId="47"/>
        <pc:sldMkLst>
          <pc:docMk/>
          <pc:sldMk cId="0" sldId="298"/>
        </pc:sldMkLst>
      </pc:sldChg>
      <pc:sldMasterChg chg="del delSldLayout">
        <pc:chgData name="Sibel Dbila" userId="1765302f-32af-40e2-85b4-cf7d57bc9bde" providerId="ADAL" clId="{7C6EC501-1DDA-42F2-B1AD-07D65A2FFCB4}" dt="2023-11-21T15:28:14.910" v="357" actId="47"/>
        <pc:sldMasterMkLst>
          <pc:docMk/>
          <pc:sldMasterMk cId="2580011947" sldId="2147483733"/>
        </pc:sldMasterMkLst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2933394133" sldId="2147483734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2475309790" sldId="2147483735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988271075" sldId="2147483736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3754057541" sldId="2147483737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3609994502" sldId="2147483738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309288627" sldId="2147483739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1908559471" sldId="2147483740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2095830833" sldId="2147483741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3636497099" sldId="2147483742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1309451434" sldId="2147483743"/>
          </pc:sldLayoutMkLst>
        </pc:sldLayoutChg>
        <pc:sldLayoutChg chg="del">
          <pc:chgData name="Sibel Dbila" userId="1765302f-32af-40e2-85b4-cf7d57bc9bde" providerId="ADAL" clId="{7C6EC501-1DDA-42F2-B1AD-07D65A2FFCB4}" dt="2023-11-21T15:28:14.910" v="357" actId="47"/>
          <pc:sldLayoutMkLst>
            <pc:docMk/>
            <pc:sldMasterMk cId="2580011947" sldId="2147483733"/>
            <pc:sldLayoutMk cId="2586606624" sldId="2147483744"/>
          </pc:sldLayoutMkLst>
        </pc:sldLayoutChg>
      </pc:sldMasterChg>
      <pc:sldMasterChg chg="del delSldLayout">
        <pc:chgData name="Sibel Dbila" userId="1765302f-32af-40e2-85b4-cf7d57bc9bde" providerId="ADAL" clId="{7C6EC501-1DDA-42F2-B1AD-07D65A2FFCB4}" dt="2023-11-21T14:14:51.760" v="303" actId="47"/>
        <pc:sldMasterMkLst>
          <pc:docMk/>
          <pc:sldMasterMk cId="4130805124" sldId="2147483733"/>
        </pc:sldMasterMkLst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492408860" sldId="2147483734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2560018583" sldId="2147483735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3936728030" sldId="2147483736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2627322316" sldId="2147483737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2082400794" sldId="2147483738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170963662" sldId="2147483739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2516875813" sldId="2147483740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2665222151" sldId="2147483741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1730600951" sldId="2147483742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1863203244" sldId="2147483743"/>
          </pc:sldLayoutMkLst>
        </pc:sldLayoutChg>
        <pc:sldLayoutChg chg="del">
          <pc:chgData name="Sibel Dbila" userId="1765302f-32af-40e2-85b4-cf7d57bc9bde" providerId="ADAL" clId="{7C6EC501-1DDA-42F2-B1AD-07D65A2FFCB4}" dt="2023-11-21T14:14:51.760" v="303" actId="47"/>
          <pc:sldLayoutMkLst>
            <pc:docMk/>
            <pc:sldMasterMk cId="4130805124" sldId="2147483733"/>
            <pc:sldLayoutMk cId="765364622" sldId="2147483744"/>
          </pc:sldLayoutMkLst>
        </pc:sldLayoutChg>
      </pc:sldMasterChg>
    </pc:docChg>
  </pc:docChgLst>
  <pc:docChgLst>
    <pc:chgData name="Sibel Dbila" userId="1765302f-32af-40e2-85b4-cf7d57bc9bde" providerId="ADAL" clId="{3BC7C5BB-1958-457D-8640-08CF55182383}"/>
    <pc:docChg chg="custSel delSld modSld sldOrd delMainMaster">
      <pc:chgData name="Sibel Dbila" userId="1765302f-32af-40e2-85b4-cf7d57bc9bde" providerId="ADAL" clId="{3BC7C5BB-1958-457D-8640-08CF55182383}" dt="2023-11-08T10:27:29.793" v="342" actId="1076"/>
      <pc:docMkLst>
        <pc:docMk/>
      </pc:docMkLst>
      <pc:sldChg chg="del">
        <pc:chgData name="Sibel Dbila" userId="1765302f-32af-40e2-85b4-cf7d57bc9bde" providerId="ADAL" clId="{3BC7C5BB-1958-457D-8640-08CF55182383}" dt="2023-11-08T10:24:16.061" v="0" actId="47"/>
        <pc:sldMkLst>
          <pc:docMk/>
          <pc:sldMk cId="749252396" sldId="258"/>
        </pc:sldMkLst>
      </pc:sldChg>
      <pc:sldChg chg="modSp mod">
        <pc:chgData name="Sibel Dbila" userId="1765302f-32af-40e2-85b4-cf7d57bc9bde" providerId="ADAL" clId="{3BC7C5BB-1958-457D-8640-08CF55182383}" dt="2023-11-08T10:25:02.089" v="52" actId="1076"/>
        <pc:sldMkLst>
          <pc:docMk/>
          <pc:sldMk cId="296146366" sldId="265"/>
        </pc:sldMkLst>
        <pc:spChg chg="mod">
          <ac:chgData name="Sibel Dbila" userId="1765302f-32af-40e2-85b4-cf7d57bc9bde" providerId="ADAL" clId="{3BC7C5BB-1958-457D-8640-08CF55182383}" dt="2023-11-08T10:25:02.089" v="52" actId="1076"/>
          <ac:spMkLst>
            <pc:docMk/>
            <pc:sldMk cId="296146366" sldId="265"/>
            <ac:spMk id="12" creationId="{EF7EF1F4-0467-85FD-0209-87A7D3AF1D0A}"/>
          </ac:spMkLst>
        </pc:spChg>
      </pc:sldChg>
      <pc:sldChg chg="del">
        <pc:chgData name="Sibel Dbila" userId="1765302f-32af-40e2-85b4-cf7d57bc9bde" providerId="ADAL" clId="{3BC7C5BB-1958-457D-8640-08CF55182383}" dt="2023-11-08T10:24:25.392" v="15" actId="47"/>
        <pc:sldMkLst>
          <pc:docMk/>
          <pc:sldMk cId="2851372154" sldId="266"/>
        </pc:sldMkLst>
      </pc:sldChg>
      <pc:sldChg chg="ord">
        <pc:chgData name="Sibel Dbila" userId="1765302f-32af-40e2-85b4-cf7d57bc9bde" providerId="ADAL" clId="{3BC7C5BB-1958-457D-8640-08CF55182383}" dt="2023-11-08T10:24:28.977" v="19"/>
        <pc:sldMkLst>
          <pc:docMk/>
          <pc:sldMk cId="2626866316" sldId="269"/>
        </pc:sldMkLst>
      </pc:sldChg>
      <pc:sldChg chg="delSp modSp mod ord">
        <pc:chgData name="Sibel Dbila" userId="1765302f-32af-40e2-85b4-cf7d57bc9bde" providerId="ADAL" clId="{3BC7C5BB-1958-457D-8640-08CF55182383}" dt="2023-11-08T10:27:29.793" v="342" actId="1076"/>
        <pc:sldMkLst>
          <pc:docMk/>
          <pc:sldMk cId="4037652224" sldId="271"/>
        </pc:sldMkLst>
        <pc:spChg chg="del">
          <ac:chgData name="Sibel Dbila" userId="1765302f-32af-40e2-85b4-cf7d57bc9bde" providerId="ADAL" clId="{3BC7C5BB-1958-457D-8640-08CF55182383}" dt="2023-11-08T10:26:48.663" v="298" actId="478"/>
          <ac:spMkLst>
            <pc:docMk/>
            <pc:sldMk cId="4037652224" sldId="271"/>
            <ac:spMk id="2" creationId="{6E5DECB5-6FB4-6679-68E5-5589088BA0AA}"/>
          </ac:spMkLst>
        </pc:spChg>
        <pc:spChg chg="mod">
          <ac:chgData name="Sibel Dbila" userId="1765302f-32af-40e2-85b4-cf7d57bc9bde" providerId="ADAL" clId="{3BC7C5BB-1958-457D-8640-08CF55182383}" dt="2023-11-08T10:27:18.254" v="339" actId="1076"/>
          <ac:spMkLst>
            <pc:docMk/>
            <pc:sldMk cId="4037652224" sldId="271"/>
            <ac:spMk id="3" creationId="{B83F2544-DC1D-780F-9294-3116D34617D3}"/>
          </ac:spMkLst>
        </pc:spChg>
        <pc:spChg chg="mod">
          <ac:chgData name="Sibel Dbila" userId="1765302f-32af-40e2-85b4-cf7d57bc9bde" providerId="ADAL" clId="{3BC7C5BB-1958-457D-8640-08CF55182383}" dt="2023-11-08T10:27:24.781" v="341" actId="1076"/>
          <ac:spMkLst>
            <pc:docMk/>
            <pc:sldMk cId="4037652224" sldId="271"/>
            <ac:spMk id="14" creationId="{22AAC3E2-ADB4-2216-F8DB-71B2D8260CD6}"/>
          </ac:spMkLst>
        </pc:spChg>
        <pc:spChg chg="mod">
          <ac:chgData name="Sibel Dbila" userId="1765302f-32af-40e2-85b4-cf7d57bc9bde" providerId="ADAL" clId="{3BC7C5BB-1958-457D-8640-08CF55182383}" dt="2023-11-08T10:27:29.793" v="342" actId="1076"/>
          <ac:spMkLst>
            <pc:docMk/>
            <pc:sldMk cId="4037652224" sldId="271"/>
            <ac:spMk id="16" creationId="{BE36BCF9-F229-A604-8B62-71C8F58D45E2}"/>
          </ac:spMkLst>
        </pc:spChg>
        <pc:picChg chg="del">
          <ac:chgData name="Sibel Dbila" userId="1765302f-32af-40e2-85b4-cf7d57bc9bde" providerId="ADAL" clId="{3BC7C5BB-1958-457D-8640-08CF55182383}" dt="2023-11-08T10:25:09.043" v="53" actId="478"/>
          <ac:picMkLst>
            <pc:docMk/>
            <pc:sldMk cId="4037652224" sldId="271"/>
            <ac:picMk id="7" creationId="{4395D62B-7A76-BF26-3ED2-DE401F8B141F}"/>
          </ac:picMkLst>
        </pc:picChg>
        <pc:picChg chg="del">
          <ac:chgData name="Sibel Dbila" userId="1765302f-32af-40e2-85b4-cf7d57bc9bde" providerId="ADAL" clId="{3BC7C5BB-1958-457D-8640-08CF55182383}" dt="2023-11-08T10:25:09.494" v="54" actId="478"/>
          <ac:picMkLst>
            <pc:docMk/>
            <pc:sldMk cId="4037652224" sldId="271"/>
            <ac:picMk id="9" creationId="{28F478C0-89D3-E427-CBB1-A246830374BD}"/>
          </ac:picMkLst>
        </pc:picChg>
        <pc:picChg chg="del">
          <ac:chgData name="Sibel Dbila" userId="1765302f-32af-40e2-85b4-cf7d57bc9bde" providerId="ADAL" clId="{3BC7C5BB-1958-457D-8640-08CF55182383}" dt="2023-11-08T10:25:09.941" v="55" actId="478"/>
          <ac:picMkLst>
            <pc:docMk/>
            <pc:sldMk cId="4037652224" sldId="271"/>
            <ac:picMk id="11" creationId="{0DD5F0C2-F7A5-BDB6-653A-794631877225}"/>
          </ac:picMkLst>
        </pc:picChg>
        <pc:picChg chg="del">
          <ac:chgData name="Sibel Dbila" userId="1765302f-32af-40e2-85b4-cf7d57bc9bde" providerId="ADAL" clId="{3BC7C5BB-1958-457D-8640-08CF55182383}" dt="2023-11-08T10:25:10.544" v="56" actId="478"/>
          <ac:picMkLst>
            <pc:docMk/>
            <pc:sldMk cId="4037652224" sldId="271"/>
            <ac:picMk id="13" creationId="{C7877FDC-DBDE-5482-25E3-4918E9BDFFE2}"/>
          </ac:picMkLst>
        </pc:picChg>
      </pc:sldChg>
      <pc:sldChg chg="del">
        <pc:chgData name="Sibel Dbila" userId="1765302f-32af-40e2-85b4-cf7d57bc9bde" providerId="ADAL" clId="{3BC7C5BB-1958-457D-8640-08CF55182383}" dt="2023-11-08T10:24:24.328" v="13" actId="47"/>
        <pc:sldMkLst>
          <pc:docMk/>
          <pc:sldMk cId="166624073" sldId="272"/>
        </pc:sldMkLst>
      </pc:sldChg>
      <pc:sldChg chg="del">
        <pc:chgData name="Sibel Dbila" userId="1765302f-32af-40e2-85b4-cf7d57bc9bde" providerId="ADAL" clId="{3BC7C5BB-1958-457D-8640-08CF55182383}" dt="2023-11-08T10:24:16.453" v="1" actId="47"/>
        <pc:sldMkLst>
          <pc:docMk/>
          <pc:sldMk cId="2892427038" sldId="278"/>
        </pc:sldMkLst>
      </pc:sldChg>
      <pc:sldChg chg="del">
        <pc:chgData name="Sibel Dbila" userId="1765302f-32af-40e2-85b4-cf7d57bc9bde" providerId="ADAL" clId="{3BC7C5BB-1958-457D-8640-08CF55182383}" dt="2023-11-08T10:24:18.600" v="6" actId="47"/>
        <pc:sldMkLst>
          <pc:docMk/>
          <pc:sldMk cId="3896724532" sldId="280"/>
        </pc:sldMkLst>
      </pc:sldChg>
      <pc:sldChg chg="del">
        <pc:chgData name="Sibel Dbila" userId="1765302f-32af-40e2-85b4-cf7d57bc9bde" providerId="ADAL" clId="{3BC7C5BB-1958-457D-8640-08CF55182383}" dt="2023-11-08T10:24:17.314" v="3" actId="47"/>
        <pc:sldMkLst>
          <pc:docMk/>
          <pc:sldMk cId="738813085" sldId="284"/>
        </pc:sldMkLst>
      </pc:sldChg>
      <pc:sldChg chg="del">
        <pc:chgData name="Sibel Dbila" userId="1765302f-32af-40e2-85b4-cf7d57bc9bde" providerId="ADAL" clId="{3BC7C5BB-1958-457D-8640-08CF55182383}" dt="2023-11-08T10:24:18.079" v="5" actId="47"/>
        <pc:sldMkLst>
          <pc:docMk/>
          <pc:sldMk cId="3527763649" sldId="285"/>
        </pc:sldMkLst>
      </pc:sldChg>
      <pc:sldChg chg="del">
        <pc:chgData name="Sibel Dbila" userId="1765302f-32af-40e2-85b4-cf7d57bc9bde" providerId="ADAL" clId="{3BC7C5BB-1958-457D-8640-08CF55182383}" dt="2023-11-08T10:24:17.673" v="4" actId="47"/>
        <pc:sldMkLst>
          <pc:docMk/>
          <pc:sldMk cId="626467921" sldId="286"/>
        </pc:sldMkLst>
      </pc:sldChg>
      <pc:sldChg chg="del">
        <pc:chgData name="Sibel Dbila" userId="1765302f-32af-40e2-85b4-cf7d57bc9bde" providerId="ADAL" clId="{3BC7C5BB-1958-457D-8640-08CF55182383}" dt="2023-11-08T10:24:29.694" v="20" actId="47"/>
        <pc:sldMkLst>
          <pc:docMk/>
          <pc:sldMk cId="594699632" sldId="297"/>
        </pc:sldMkLst>
      </pc:sldChg>
      <pc:sldChg chg="del">
        <pc:chgData name="Sibel Dbila" userId="1765302f-32af-40e2-85b4-cf7d57bc9bde" providerId="ADAL" clId="{3BC7C5BB-1958-457D-8640-08CF55182383}" dt="2023-11-08T10:24:21.653" v="10" actId="47"/>
        <pc:sldMkLst>
          <pc:docMk/>
          <pc:sldMk cId="1216027915" sldId="1238"/>
        </pc:sldMkLst>
      </pc:sldChg>
      <pc:sldChg chg="del">
        <pc:chgData name="Sibel Dbila" userId="1765302f-32af-40e2-85b4-cf7d57bc9bde" providerId="ADAL" clId="{3BC7C5BB-1958-457D-8640-08CF55182383}" dt="2023-11-08T10:24:21.098" v="9" actId="47"/>
        <pc:sldMkLst>
          <pc:docMk/>
          <pc:sldMk cId="2795285513" sldId="2291"/>
        </pc:sldMkLst>
      </pc:sldChg>
      <pc:sldChg chg="del">
        <pc:chgData name="Sibel Dbila" userId="1765302f-32af-40e2-85b4-cf7d57bc9bde" providerId="ADAL" clId="{3BC7C5BB-1958-457D-8640-08CF55182383}" dt="2023-11-08T10:24:22.629" v="11" actId="47"/>
        <pc:sldMkLst>
          <pc:docMk/>
          <pc:sldMk cId="3304285714" sldId="2292"/>
        </pc:sldMkLst>
      </pc:sldChg>
      <pc:sldChg chg="del">
        <pc:chgData name="Sibel Dbila" userId="1765302f-32af-40e2-85b4-cf7d57bc9bde" providerId="ADAL" clId="{3BC7C5BB-1958-457D-8640-08CF55182383}" dt="2023-11-08T10:24:23.573" v="12" actId="47"/>
        <pc:sldMkLst>
          <pc:docMk/>
          <pc:sldMk cId="2831751541" sldId="2299"/>
        </pc:sldMkLst>
      </pc:sldChg>
      <pc:sldChg chg="del">
        <pc:chgData name="Sibel Dbila" userId="1765302f-32af-40e2-85b4-cf7d57bc9bde" providerId="ADAL" clId="{3BC7C5BB-1958-457D-8640-08CF55182383}" dt="2023-11-08T10:24:24.694" v="14" actId="47"/>
        <pc:sldMkLst>
          <pc:docMk/>
          <pc:sldMk cId="2454694578" sldId="2300"/>
        </pc:sldMkLst>
      </pc:sldChg>
      <pc:sldChg chg="del">
        <pc:chgData name="Sibel Dbila" userId="1765302f-32af-40e2-85b4-cf7d57bc9bde" providerId="ADAL" clId="{3BC7C5BB-1958-457D-8640-08CF55182383}" dt="2023-11-08T10:24:20.675" v="8" actId="47"/>
        <pc:sldMkLst>
          <pc:docMk/>
          <pc:sldMk cId="1544927209" sldId="2301"/>
        </pc:sldMkLst>
      </pc:sldChg>
      <pc:sldChg chg="del">
        <pc:chgData name="Sibel Dbila" userId="1765302f-32af-40e2-85b4-cf7d57bc9bde" providerId="ADAL" clId="{3BC7C5BB-1958-457D-8640-08CF55182383}" dt="2023-11-08T10:24:19.120" v="7" actId="47"/>
        <pc:sldMkLst>
          <pc:docMk/>
          <pc:sldMk cId="4078793881" sldId="2305"/>
        </pc:sldMkLst>
      </pc:sldChg>
      <pc:sldChg chg="del">
        <pc:chgData name="Sibel Dbila" userId="1765302f-32af-40e2-85b4-cf7d57bc9bde" providerId="ADAL" clId="{3BC7C5BB-1958-457D-8640-08CF55182383}" dt="2023-11-08T10:24:16.877" v="2" actId="47"/>
        <pc:sldMkLst>
          <pc:docMk/>
          <pc:sldMk cId="4012743386" sldId="2306"/>
        </pc:sldMkLst>
      </pc:sldChg>
      <pc:sldMasterChg chg="del delSldLayout">
        <pc:chgData name="Sibel Dbila" userId="1765302f-32af-40e2-85b4-cf7d57bc9bde" providerId="ADAL" clId="{3BC7C5BB-1958-457D-8640-08CF55182383}" dt="2023-11-08T10:24:19.120" v="7" actId="47"/>
        <pc:sldMasterMkLst>
          <pc:docMk/>
          <pc:sldMasterMk cId="512590119" sldId="2147483697"/>
        </pc:sldMasterMkLst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1533196289" sldId="2147483698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3743695911" sldId="2147483699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373519895" sldId="2147483700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721777750" sldId="2147483701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4040771681" sldId="2147483702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23845951" sldId="2147483703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4126871371" sldId="2147483704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1311112482" sldId="2147483705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634937962" sldId="2147483706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2694123634" sldId="2147483707"/>
          </pc:sldLayoutMkLst>
        </pc:sldLayoutChg>
        <pc:sldLayoutChg chg="del">
          <pc:chgData name="Sibel Dbila" userId="1765302f-32af-40e2-85b4-cf7d57bc9bde" providerId="ADAL" clId="{3BC7C5BB-1958-457D-8640-08CF55182383}" dt="2023-11-08T10:24:19.120" v="7" actId="47"/>
          <pc:sldLayoutMkLst>
            <pc:docMk/>
            <pc:sldMasterMk cId="512590119" sldId="2147483697"/>
            <pc:sldLayoutMk cId="806299221" sldId="214748370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457CA-2C14-4907-8AB4-A0C7A79EC248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2D7D0-D952-451B-8204-57D2E7C1BE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84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82A91-AA65-4D31-850E-EF100B7DB7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05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Innovation is a key driving force behind progress, economic growth, and the improvement of human living standards.</a:t>
            </a:r>
          </a:p>
          <a:p>
            <a:endParaRPr lang="en-US"/>
          </a:p>
          <a:p>
            <a:r>
              <a:rPr lang="en-US"/>
              <a:t>We have climate change and the race to protect our planet for future generations.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Innovative thinking links the left hand brain with the right hand brain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Innovative thinking links the left hand brain with the right hand brain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really have to revisit the period of our lives when everything was novel and </a:t>
            </a:r>
          </a:p>
          <a:p>
            <a:r>
              <a:rPr lang="en-US"/>
              <a:t>and we were learning through play and using our imagination. </a:t>
            </a:r>
          </a:p>
          <a:p>
            <a:endParaRPr lang="en-US"/>
          </a:p>
          <a:p>
            <a:r>
              <a:rPr lang="en-US"/>
              <a:t>Not everything had a use, in fact much of what we made back then was useless.</a:t>
            </a:r>
          </a:p>
          <a:p>
            <a:endParaRPr lang="en-US"/>
          </a:p>
          <a:p>
            <a:r>
              <a:rPr lang="en-US"/>
              <a:t>Divergent thinking</a:t>
            </a:r>
          </a:p>
          <a:p>
            <a:endParaRPr lang="en-US"/>
          </a:p>
          <a:p>
            <a:r>
              <a:rPr lang="en-US"/>
              <a:t>Things didn't have to make sense. As we hadn't formed an appreciation of what was sensible or not.</a:t>
            </a:r>
          </a:p>
          <a:p>
            <a:endParaRPr lang="en-US"/>
          </a:p>
          <a:p>
            <a:r>
              <a:rPr lang="en-US"/>
              <a:t>Kids do it naturally as part of how they start to fill up their filing cabinet.</a:t>
            </a:r>
          </a:p>
          <a:p>
            <a:endParaRPr lang="en-US"/>
          </a:p>
          <a:p>
            <a:r>
              <a:rPr lang="en-US"/>
              <a:t>Convergent thinking</a:t>
            </a:r>
          </a:p>
          <a:p>
            <a:endParaRPr lang="en-US"/>
          </a:p>
          <a:p>
            <a:r>
              <a:rPr lang="en-US"/>
              <a:t>Adults do it naturally, it usually arrives at a solution to a problem quickly.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really have to revisit the period of our lives when everything was novel and </a:t>
            </a:r>
          </a:p>
          <a:p>
            <a:r>
              <a:rPr lang="en-US"/>
              <a:t>and we were learning through play and using our imagination. </a:t>
            </a:r>
          </a:p>
          <a:p>
            <a:endParaRPr lang="en-US"/>
          </a:p>
          <a:p>
            <a:r>
              <a:rPr lang="en-US"/>
              <a:t>Not everything had a use, in fact much of what we made back then was useless.</a:t>
            </a:r>
          </a:p>
          <a:p>
            <a:endParaRPr lang="en-US"/>
          </a:p>
          <a:p>
            <a:r>
              <a:rPr lang="en-US"/>
              <a:t>Divergent thinking</a:t>
            </a:r>
          </a:p>
          <a:p>
            <a:endParaRPr lang="en-US"/>
          </a:p>
          <a:p>
            <a:r>
              <a:rPr lang="en-US"/>
              <a:t>Things didn't have to make sense. As we hadn't formed an appreciation of what was sensible or not.</a:t>
            </a:r>
          </a:p>
          <a:p>
            <a:endParaRPr lang="en-US"/>
          </a:p>
          <a:p>
            <a:r>
              <a:rPr lang="en-US"/>
              <a:t>Kids do it naturally as part of how they start to fill up their filing cabinet.</a:t>
            </a:r>
          </a:p>
          <a:p>
            <a:endParaRPr lang="en-US"/>
          </a:p>
          <a:p>
            <a:r>
              <a:rPr lang="en-US"/>
              <a:t>Convergent thinking</a:t>
            </a:r>
          </a:p>
          <a:p>
            <a:endParaRPr lang="en-US"/>
          </a:p>
          <a:p>
            <a:r>
              <a:rPr lang="en-US"/>
              <a:t>Adults do it naturally, it usually arrives at a solution to a problem quickly.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really have to revisit the period of our lives when everything was novel and </a:t>
            </a:r>
          </a:p>
          <a:p>
            <a:r>
              <a:rPr lang="en-US"/>
              <a:t>and we were learning through play and using our imagination. </a:t>
            </a:r>
          </a:p>
          <a:p>
            <a:endParaRPr lang="en-US"/>
          </a:p>
          <a:p>
            <a:r>
              <a:rPr lang="en-US"/>
              <a:t>Not everything had a use, in fact much of what we made back then was useless.</a:t>
            </a:r>
          </a:p>
          <a:p>
            <a:endParaRPr lang="en-US"/>
          </a:p>
          <a:p>
            <a:r>
              <a:rPr lang="en-US"/>
              <a:t>Divergent thinking</a:t>
            </a:r>
          </a:p>
          <a:p>
            <a:endParaRPr lang="en-US"/>
          </a:p>
          <a:p>
            <a:r>
              <a:rPr lang="en-US"/>
              <a:t>Things didn't have to make sense. As we hadn't formed an appreciation of what was sensible or not.</a:t>
            </a:r>
          </a:p>
          <a:p>
            <a:endParaRPr lang="en-US"/>
          </a:p>
          <a:p>
            <a:r>
              <a:rPr lang="en-US"/>
              <a:t>Kids do it naturally as part of how they start to fill up their filing cabinet.</a:t>
            </a:r>
          </a:p>
          <a:p>
            <a:endParaRPr lang="en-US"/>
          </a:p>
          <a:p>
            <a:r>
              <a:rPr lang="en-US"/>
              <a:t>Convergent thinking</a:t>
            </a:r>
          </a:p>
          <a:p>
            <a:endParaRPr lang="en-US"/>
          </a:p>
          <a:p>
            <a:r>
              <a:rPr lang="en-US"/>
              <a:t>Adults do it naturally, it usually arrives at a solution to a problem quickly.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really have to revisit the period of our lives when everything was novel and </a:t>
            </a:r>
          </a:p>
          <a:p>
            <a:r>
              <a:rPr lang="en-US"/>
              <a:t>and we were learning through play and using our imagination. </a:t>
            </a:r>
          </a:p>
          <a:p>
            <a:endParaRPr lang="en-US"/>
          </a:p>
          <a:p>
            <a:r>
              <a:rPr lang="en-US"/>
              <a:t>Not everything had a use, in fact much of what we made back then was useless.</a:t>
            </a:r>
          </a:p>
          <a:p>
            <a:endParaRPr lang="en-US"/>
          </a:p>
          <a:p>
            <a:r>
              <a:rPr lang="en-US"/>
              <a:t>Divergent thinking</a:t>
            </a:r>
          </a:p>
          <a:p>
            <a:endParaRPr lang="en-US"/>
          </a:p>
          <a:p>
            <a:r>
              <a:rPr lang="en-US"/>
              <a:t>Things didn't have to make sense. As we hadn't formed an appreciation of what was sensible or not.</a:t>
            </a:r>
          </a:p>
          <a:p>
            <a:endParaRPr lang="en-US"/>
          </a:p>
          <a:p>
            <a:r>
              <a:rPr lang="en-US"/>
              <a:t>Kids do it naturally as part of how they start to fill up their filing cabinet.</a:t>
            </a:r>
          </a:p>
          <a:p>
            <a:endParaRPr lang="en-US"/>
          </a:p>
          <a:p>
            <a:r>
              <a:rPr lang="en-US"/>
              <a:t>Convergent thinking</a:t>
            </a:r>
          </a:p>
          <a:p>
            <a:endParaRPr lang="en-US"/>
          </a:p>
          <a:p>
            <a:r>
              <a:rPr lang="en-US"/>
              <a:t>Adults do it naturally, it usually arrives at a solution to a problem quickly.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There are many ways to carry out a lessons-learned process.</a:t>
            </a:r>
          </a:p>
          <a:p>
            <a:endParaRPr lang="en-US"/>
          </a:p>
          <a:p>
            <a:r>
              <a:rPr lang="en-US"/>
              <a:t>Post-it notes often get used when I facilitate such sessions for my clients.</a:t>
            </a:r>
          </a:p>
          <a:p>
            <a:endParaRPr lang="en-US"/>
          </a:p>
          <a:p>
            <a:r>
              <a:rPr lang="en-US"/>
              <a:t>The main point is you DO carry one out.</a:t>
            </a:r>
          </a:p>
          <a:p>
            <a:endParaRPr lang="en-US"/>
          </a:p>
          <a:p>
            <a:r>
              <a:rPr lang="en-US"/>
              <a:t>The learning and understanding you gain is part of your growth mindset.</a:t>
            </a:r>
          </a:p>
          <a:p>
            <a:endParaRPr lang="en-US"/>
          </a:p>
          <a:p>
            <a:r>
              <a:rPr lang="en-US"/>
              <a:t>I don't talk about failure at all with my clients, only learning.</a:t>
            </a:r>
          </a:p>
          <a:p>
            <a:endParaRPr lang="en-US"/>
          </a:p>
          <a:p>
            <a:r>
              <a:rPr lang="en-US"/>
              <a:t>What went really well, and we should repeat?</a:t>
            </a:r>
          </a:p>
          <a:p>
            <a:r>
              <a:rPr lang="en-US"/>
              <a:t>What could have gone better, if...?</a:t>
            </a:r>
          </a:p>
          <a:p>
            <a:r>
              <a:rPr lang="en-US"/>
              <a:t>What do we not want to ever do again?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really have to revisit the period of our lives when everything was novel and </a:t>
            </a:r>
          </a:p>
          <a:p>
            <a:r>
              <a:rPr lang="en-US"/>
              <a:t>and we were learning through play and using our imagination. </a:t>
            </a:r>
          </a:p>
          <a:p>
            <a:endParaRPr lang="en-US"/>
          </a:p>
          <a:p>
            <a:r>
              <a:rPr lang="en-US"/>
              <a:t>Not everything had a use, in fact much of what we made back then was useless.</a:t>
            </a:r>
          </a:p>
          <a:p>
            <a:endParaRPr lang="en-US"/>
          </a:p>
          <a:p>
            <a:r>
              <a:rPr lang="en-US"/>
              <a:t>Divergent thinking</a:t>
            </a:r>
          </a:p>
          <a:p>
            <a:endParaRPr lang="en-US"/>
          </a:p>
          <a:p>
            <a:r>
              <a:rPr lang="en-US"/>
              <a:t>Things didn't have to make sense. As we hadn't formed an appreciation of what was sensible or not.</a:t>
            </a:r>
          </a:p>
          <a:p>
            <a:endParaRPr lang="en-US"/>
          </a:p>
          <a:p>
            <a:r>
              <a:rPr lang="en-US"/>
              <a:t>Kids do it naturally as part of how they start to fill up their filing cabinet.</a:t>
            </a:r>
          </a:p>
          <a:p>
            <a:endParaRPr lang="en-US"/>
          </a:p>
          <a:p>
            <a:r>
              <a:rPr lang="en-US"/>
              <a:t>Convergent thinking</a:t>
            </a:r>
          </a:p>
          <a:p>
            <a:endParaRPr lang="en-US"/>
          </a:p>
          <a:p>
            <a:r>
              <a:rPr lang="en-US"/>
              <a:t>Adults do it naturally, it usually arrives at a solution to a problem quickly.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Briefly, in case you are not too sure who I am, and why I am here, I was an MD in an engineering business for over 17 years. </a:t>
            </a:r>
          </a:p>
          <a:p>
            <a:endParaRPr lang="en-US"/>
          </a:p>
          <a:p>
            <a:r>
              <a:rPr lang="en-US"/>
              <a:t>The business was formed by my parents back in 1985.</a:t>
            </a:r>
          </a:p>
          <a:p>
            <a:endParaRPr lang="en-US"/>
          </a:p>
          <a:p>
            <a:r>
              <a:rPr lang="en-US"/>
              <a:t>We sold the business in January 2022 and at the beginning of this year I launched Cloud-Busting. Working with busy business leaders who are navigating their journey towards growth, or it could be towards stepping back from their role, or it could be towards exiting the business.</a:t>
            </a:r>
          </a:p>
          <a:p>
            <a:endParaRPr lang="en-US"/>
          </a:p>
          <a:p>
            <a:r>
              <a:rPr lang="en-US"/>
              <a:t>Whichever journey they are on, I've learned so much from running a family-owned business that if I had a pound for every lesson-learned, I could start a whole new business to share my valuable lessons and help others make some decent money!</a:t>
            </a:r>
          </a:p>
          <a:p>
            <a:endParaRPr lang="en-US"/>
          </a:p>
          <a:p>
            <a:r>
              <a:rPr lang="en-US"/>
              <a:t>And that is exactly what I did!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Briefly, in case you are not too sure who I am, and why I am here, I was an MD in an engineering business for over 17 years. </a:t>
            </a:r>
          </a:p>
          <a:p>
            <a:endParaRPr lang="en-US"/>
          </a:p>
          <a:p>
            <a:r>
              <a:rPr lang="en-US"/>
              <a:t>The business was formed by my parents back in 1985.</a:t>
            </a:r>
          </a:p>
          <a:p>
            <a:endParaRPr lang="en-US"/>
          </a:p>
          <a:p>
            <a:r>
              <a:rPr lang="en-US"/>
              <a:t>We sold the business in January 2022 and at the beginning of this year I launched Cloud-Busting. Working with busy business leaders who are navigating their journey towards growth, or it could be towards stepping back from their role, or it could be towards exiting the business.</a:t>
            </a:r>
          </a:p>
          <a:p>
            <a:endParaRPr lang="en-US"/>
          </a:p>
          <a:p>
            <a:r>
              <a:rPr lang="en-US"/>
              <a:t>Whichever journey they are on, I've learned so much from running a family-owned business that if I had a pound for every lesson-learned, I could start a whole new business to share my valuable lessons and help others make some decent money!</a:t>
            </a:r>
          </a:p>
          <a:p>
            <a:endParaRPr lang="en-US"/>
          </a:p>
          <a:p>
            <a:r>
              <a:rPr lang="en-US"/>
              <a:t>And that is exactly what I did!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2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33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005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31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451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774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717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872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463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47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9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538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3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188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870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B6EC9-9500-DA41-A804-757351F15C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6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98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32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02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6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48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2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30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74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74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45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4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8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59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35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3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14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3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9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A3708-52DE-4893-B094-C41F2650197C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7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117E7-EC14-40DB-8571-0C47605260FD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E0B0E-586A-400D-B4AA-A3F5800DB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81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8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sv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3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7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1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84.svg"/><Relationship Id="rId5" Type="http://schemas.openxmlformats.org/officeDocument/2006/relationships/image" Target="../media/image15.svg"/><Relationship Id="rId10" Type="http://schemas.openxmlformats.org/officeDocument/2006/relationships/image" Target="../media/image83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7EF1F4-0467-85FD-0209-87A7D3AF1D0A}"/>
              </a:ext>
            </a:extLst>
          </p:cNvPr>
          <p:cNvSpPr txBox="1"/>
          <p:nvPr/>
        </p:nvSpPr>
        <p:spPr>
          <a:xfrm>
            <a:off x="296954" y="1445074"/>
            <a:ext cx="4688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r>
              <a:rPr lang="en-US" sz="5400" dirty="0">
                <a:solidFill>
                  <a:prstClr val="white"/>
                </a:solidFill>
                <a:latin typeface="Bebas Neue" panose="020B0606020202050201" pitchFamily="34" charset="77"/>
              </a:rPr>
              <a:t>Strategy: </a:t>
            </a:r>
          </a:p>
          <a:p>
            <a:pPr defTabSz="685835">
              <a:defRPr/>
            </a:pPr>
            <a:r>
              <a:rPr lang="en-US" sz="5400" dirty="0">
                <a:solidFill>
                  <a:prstClr val="white"/>
                </a:solidFill>
                <a:latin typeface="Bebas Neue" panose="020B0606020202050201" pitchFamily="34" charset="77"/>
              </a:rPr>
              <a:t>a practical masterclass</a:t>
            </a:r>
            <a:endParaRPr lang="en-GB" sz="5400" dirty="0">
              <a:solidFill>
                <a:prstClr val="white"/>
              </a:solidFill>
              <a:latin typeface="Bebas Neue" panose="020B0606020202050201" pitchFamily="34" charset="77"/>
            </a:endParaRPr>
          </a:p>
        </p:txBody>
      </p:sp>
      <p:pic>
        <p:nvPicPr>
          <p:cNvPr id="4" name="Picture 3" descr="A picture containing text, pool ball, clipart&#10;&#10;Description automatically generated">
            <a:extLst>
              <a:ext uri="{FF2B5EF4-FFF2-40B4-BE49-F238E27FC236}">
                <a16:creationId xmlns:a16="http://schemas.microsoft.com/office/drawing/2014/main" id="{49DF0854-0616-4018-FEE5-3036DA021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15" y="4090945"/>
            <a:ext cx="2574074" cy="693439"/>
          </a:xfrm>
          <a:prstGeom prst="rect">
            <a:avLst/>
          </a:prstGeom>
        </p:spPr>
      </p:pic>
      <p:pic>
        <p:nvPicPr>
          <p:cNvPr id="6" name="Picture 5" descr="A picture containing person, standing, arch, crowd&#10;&#10;Description automatically generated">
            <a:extLst>
              <a:ext uri="{FF2B5EF4-FFF2-40B4-BE49-F238E27FC236}">
                <a16:creationId xmlns:a16="http://schemas.microsoft.com/office/drawing/2014/main" id="{025CCD02-1038-DB82-E519-2AD0F94ED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12" y="0"/>
            <a:ext cx="4247388" cy="5143500"/>
          </a:xfrm>
          <a:prstGeom prst="rect">
            <a:avLst/>
          </a:prstGeom>
        </p:spPr>
      </p:pic>
      <p:pic>
        <p:nvPicPr>
          <p:cNvPr id="3" name="Picture 2" descr="A group of arrows pointing up&#10;&#10;Description automatically generated">
            <a:extLst>
              <a:ext uri="{FF2B5EF4-FFF2-40B4-BE49-F238E27FC236}">
                <a16:creationId xmlns:a16="http://schemas.microsoft.com/office/drawing/2014/main" id="{DDD94281-5DDC-4A60-E53A-245EC649D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235"/>
            <a:ext cx="2270215" cy="12972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3BE0EC-A98E-D620-17A1-A5FF07062244}"/>
              </a:ext>
            </a:extLst>
          </p:cNvPr>
          <p:cNvGrpSpPr/>
          <p:nvPr/>
        </p:nvGrpSpPr>
        <p:grpSpPr>
          <a:xfrm>
            <a:off x="238042" y="229621"/>
            <a:ext cx="3115725" cy="1199129"/>
            <a:chOff x="317389" y="306161"/>
            <a:chExt cx="4154300" cy="1598839"/>
          </a:xfrm>
        </p:grpSpPr>
        <p:pic>
          <p:nvPicPr>
            <p:cNvPr id="7" name="Picture 6" descr="A blue circle with white text&#10;&#10;Description automatically generated">
              <a:extLst>
                <a:ext uri="{FF2B5EF4-FFF2-40B4-BE49-F238E27FC236}">
                  <a16:creationId xmlns:a16="http://schemas.microsoft.com/office/drawing/2014/main" id="{44D66262-8563-6DBD-CC9B-2EA3676D3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438" y="539749"/>
              <a:ext cx="1365251" cy="1365251"/>
            </a:xfrm>
            <a:prstGeom prst="rect">
              <a:avLst/>
            </a:prstGeom>
          </p:spPr>
        </p:pic>
        <p:pic>
          <p:nvPicPr>
            <p:cNvPr id="8" name="Picture 7" descr="A yellow and black sign&#10;&#10;Description automatically generated with low confidence">
              <a:extLst>
                <a:ext uri="{FF2B5EF4-FFF2-40B4-BE49-F238E27FC236}">
                  <a16:creationId xmlns:a16="http://schemas.microsoft.com/office/drawing/2014/main" id="{1FBFD80A-46CB-1FAF-8D14-CC54D1C1F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89" y="306161"/>
              <a:ext cx="3468961" cy="93283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26CE23-C9D0-417A-6999-BD44F44A4A6B}"/>
              </a:ext>
            </a:extLst>
          </p:cNvPr>
          <p:cNvSpPr txBox="1"/>
          <p:nvPr/>
        </p:nvSpPr>
        <p:spPr>
          <a:xfrm>
            <a:off x="4525729" y="273882"/>
            <a:ext cx="2227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5">
              <a:defRPr/>
            </a:pPr>
            <a:r>
              <a:rPr lang="en-GB" sz="2100" dirty="0">
                <a:solidFill>
                  <a:srgbClr val="FFB000"/>
                </a:solidFill>
                <a:latin typeface="Century Gothic" panose="020B0502020202020204" pitchFamily="34" charset="0"/>
              </a:rPr>
              <a:t>#helptogrow</a:t>
            </a:r>
          </a:p>
        </p:txBody>
      </p:sp>
    </p:spTree>
    <p:extLst>
      <p:ext uri="{BB962C8B-B14F-4D97-AF65-F5344CB8AC3E}">
        <p14:creationId xmlns:p14="http://schemas.microsoft.com/office/powerpoint/2010/main" val="29614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097479" y="1531979"/>
            <a:ext cx="4949042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4000"/>
              </a:lnSpc>
            </a:pPr>
            <a:r>
              <a:rPr lang="en-US" sz="4000">
                <a:solidFill>
                  <a:srgbClr val="38629C"/>
                </a:solidFill>
                <a:latin typeface="Carollo Playscript"/>
              </a:rPr>
              <a:t>The Importance of Having a Strategy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51690" y="590550"/>
            <a:ext cx="5240620" cy="59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180"/>
              </a:lnSpc>
            </a:pPr>
            <a:r>
              <a:rPr lang="en-US" sz="3300" dirty="0">
                <a:solidFill>
                  <a:srgbClr val="0A3070"/>
                </a:solidFill>
                <a:latin typeface="Helvetica Neue"/>
              </a:rPr>
              <a:t>The difference between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1690" y="2211547"/>
            <a:ext cx="5385574" cy="157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6440"/>
              </a:lnSpc>
            </a:pPr>
            <a:r>
              <a:rPr lang="en-US" sz="4600">
                <a:solidFill>
                  <a:srgbClr val="0A3070"/>
                </a:solidFill>
                <a:latin typeface="Carollo Playscript"/>
              </a:rPr>
              <a:t>SURVIVING &amp; THRIVING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217737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4"/>
                </a:lnTo>
                <a:lnTo>
                  <a:pt x="0" y="16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86864" y="514350"/>
            <a:ext cx="6170272" cy="4114800"/>
          </a:xfrm>
          <a:custGeom>
            <a:avLst/>
            <a:gdLst/>
            <a:ahLst/>
            <a:cxnLst/>
            <a:rect l="l" t="t" r="r" b="b"/>
            <a:pathLst>
              <a:path w="12340544" h="8229600">
                <a:moveTo>
                  <a:pt x="0" y="0"/>
                </a:moveTo>
                <a:lnTo>
                  <a:pt x="12340544" y="0"/>
                </a:lnTo>
                <a:lnTo>
                  <a:pt x="123405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53048" y="763537"/>
            <a:ext cx="7396473" cy="771525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3048" y="1963687"/>
            <a:ext cx="7396473" cy="771525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3048" y="3163837"/>
            <a:ext cx="7396473" cy="771525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43821" y="763537"/>
            <a:ext cx="763304" cy="763304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3821" y="196368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43821" y="316383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93943" y="960061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Build Your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93943" y="2162283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Implement Your Strategy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3943" y="3351740"/>
            <a:ext cx="67146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Track Your Strategy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1922"/>
            <a:ext cx="9144000" cy="5644242"/>
          </a:xfrm>
          <a:custGeom>
            <a:avLst/>
            <a:gdLst/>
            <a:ahLst/>
            <a:cxnLst/>
            <a:rect l="l" t="t" r="r" b="b"/>
            <a:pathLst>
              <a:path w="18288000" h="11288484">
                <a:moveTo>
                  <a:pt x="0" y="0"/>
                </a:moveTo>
                <a:lnTo>
                  <a:pt x="18288000" y="0"/>
                </a:lnTo>
                <a:lnTo>
                  <a:pt x="18288000" y="11288484"/>
                </a:lnTo>
                <a:lnTo>
                  <a:pt x="0" y="11288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34" b="-4069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95191" y="-1"/>
            <a:ext cx="6248810" cy="5143501"/>
          </a:xfrm>
          <a:custGeom>
            <a:avLst/>
            <a:gdLst/>
            <a:ahLst/>
            <a:cxnLst/>
            <a:rect l="l" t="t" r="r" b="b"/>
            <a:pathLst>
              <a:path w="12531412" h="10287000">
                <a:moveTo>
                  <a:pt x="0" y="0"/>
                </a:moveTo>
                <a:lnTo>
                  <a:pt x="12531411" y="0"/>
                </a:lnTo>
                <a:lnTo>
                  <a:pt x="125314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40" r="-11194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990412">
            <a:off x="1955927" y="1063951"/>
            <a:ext cx="1920399" cy="884447"/>
          </a:xfrm>
          <a:custGeom>
            <a:avLst/>
            <a:gdLst/>
            <a:ahLst/>
            <a:cxnLst/>
            <a:rect l="l" t="t" r="r" b="b"/>
            <a:pathLst>
              <a:path w="5434237" h="2479371">
                <a:moveTo>
                  <a:pt x="0" y="0"/>
                </a:moveTo>
                <a:lnTo>
                  <a:pt x="5434237" y="0"/>
                </a:lnTo>
                <a:lnTo>
                  <a:pt x="5434237" y="2479371"/>
                </a:lnTo>
                <a:lnTo>
                  <a:pt x="0" y="2479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365552" y="581025"/>
            <a:ext cx="204308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499"/>
              </a:lnSpc>
            </a:pPr>
            <a:r>
              <a:rPr lang="en-US" sz="3499">
                <a:solidFill>
                  <a:srgbClr val="0A3070"/>
                </a:solidFill>
                <a:latin typeface="Carollo Playscript Bold"/>
              </a:rPr>
              <a:t>Vision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500" y="1272307"/>
            <a:ext cx="2209626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360"/>
              </a:lnSpc>
            </a:pPr>
            <a:r>
              <a:rPr lang="en-US" sz="2400" dirty="0">
                <a:solidFill>
                  <a:srgbClr val="0A3070"/>
                </a:solidFill>
                <a:latin typeface="Helvetica Neue"/>
              </a:rPr>
              <a:t>We start here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7564" y="3472600"/>
            <a:ext cx="1615298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360"/>
              </a:lnSpc>
            </a:pPr>
            <a:r>
              <a:rPr lang="en-US" sz="2400" dirty="0">
                <a:solidFill>
                  <a:srgbClr val="0A3070"/>
                </a:solidFill>
                <a:latin typeface="Helvetica Neue"/>
              </a:rPr>
              <a:t>Then here</a:t>
            </a:r>
          </a:p>
        </p:txBody>
      </p:sp>
      <p:sp>
        <p:nvSpPr>
          <p:cNvPr id="8" name="Freeform 8"/>
          <p:cNvSpPr/>
          <p:nvPr/>
        </p:nvSpPr>
        <p:spPr>
          <a:xfrm rot="1144820">
            <a:off x="2752473" y="3553302"/>
            <a:ext cx="2045161" cy="1036753"/>
          </a:xfrm>
          <a:custGeom>
            <a:avLst/>
            <a:gdLst/>
            <a:ahLst/>
            <a:cxnLst/>
            <a:rect l="l" t="t" r="r" b="b"/>
            <a:pathLst>
              <a:path w="5434237" h="2479371">
                <a:moveTo>
                  <a:pt x="0" y="0"/>
                </a:moveTo>
                <a:lnTo>
                  <a:pt x="5434237" y="0"/>
                </a:lnTo>
                <a:lnTo>
                  <a:pt x="5434237" y="2479371"/>
                </a:lnTo>
                <a:lnTo>
                  <a:pt x="0" y="2479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781159" y="3475964"/>
            <a:ext cx="780776" cy="780776"/>
          </a:xfrm>
          <a:custGeom>
            <a:avLst/>
            <a:gdLst/>
            <a:ahLst/>
            <a:cxnLst/>
            <a:rect l="l" t="t" r="r" b="b"/>
            <a:pathLst>
              <a:path w="1561551" h="1561551">
                <a:moveTo>
                  <a:pt x="0" y="0"/>
                </a:moveTo>
                <a:lnTo>
                  <a:pt x="1561551" y="0"/>
                </a:lnTo>
                <a:lnTo>
                  <a:pt x="1561551" y="1561552"/>
                </a:lnTo>
                <a:lnTo>
                  <a:pt x="0" y="1561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923639" y="299448"/>
            <a:ext cx="908087" cy="989005"/>
          </a:xfrm>
          <a:custGeom>
            <a:avLst/>
            <a:gdLst/>
            <a:ahLst/>
            <a:cxnLst/>
            <a:rect l="l" t="t" r="r" b="b"/>
            <a:pathLst>
              <a:path w="1816173" h="1978010">
                <a:moveTo>
                  <a:pt x="0" y="0"/>
                </a:moveTo>
                <a:lnTo>
                  <a:pt x="1816173" y="0"/>
                </a:lnTo>
                <a:lnTo>
                  <a:pt x="1816173" y="1978010"/>
                </a:lnTo>
                <a:lnTo>
                  <a:pt x="0" y="1978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98304" y="514350"/>
            <a:ext cx="3352919" cy="3600450"/>
          </a:xfrm>
          <a:custGeom>
            <a:avLst/>
            <a:gdLst/>
            <a:ahLst/>
            <a:cxnLst/>
            <a:rect l="l" t="t" r="r" b="b"/>
            <a:pathLst>
              <a:path w="6705838" h="7200900">
                <a:moveTo>
                  <a:pt x="0" y="0"/>
                </a:moveTo>
                <a:lnTo>
                  <a:pt x="6705838" y="0"/>
                </a:lnTo>
                <a:lnTo>
                  <a:pt x="670583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238448" y="3329655"/>
            <a:ext cx="532057" cy="532057"/>
          </a:xfrm>
          <a:custGeom>
            <a:avLst/>
            <a:gdLst/>
            <a:ahLst/>
            <a:cxnLst/>
            <a:rect l="l" t="t" r="r" b="b"/>
            <a:pathLst>
              <a:path w="1064114" h="1064114">
                <a:moveTo>
                  <a:pt x="0" y="0"/>
                </a:moveTo>
                <a:lnTo>
                  <a:pt x="1064114" y="0"/>
                </a:lnTo>
                <a:lnTo>
                  <a:pt x="1064114" y="1064114"/>
                </a:lnTo>
                <a:lnTo>
                  <a:pt x="0" y="10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949753" y="2571750"/>
            <a:ext cx="485114" cy="485114"/>
          </a:xfrm>
          <a:custGeom>
            <a:avLst/>
            <a:gdLst/>
            <a:ahLst/>
            <a:cxnLst/>
            <a:rect l="l" t="t" r="r" b="b"/>
            <a:pathLst>
              <a:path w="970227" h="970227">
                <a:moveTo>
                  <a:pt x="0" y="0"/>
                </a:moveTo>
                <a:lnTo>
                  <a:pt x="970227" y="0"/>
                </a:lnTo>
                <a:lnTo>
                  <a:pt x="970227" y="970227"/>
                </a:lnTo>
                <a:lnTo>
                  <a:pt x="0" y="97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923639" y="1949309"/>
            <a:ext cx="397438" cy="397438"/>
          </a:xfrm>
          <a:custGeom>
            <a:avLst/>
            <a:gdLst/>
            <a:ahLst/>
            <a:cxnLst/>
            <a:rect l="l" t="t" r="r" b="b"/>
            <a:pathLst>
              <a:path w="794876" h="794876">
                <a:moveTo>
                  <a:pt x="0" y="0"/>
                </a:moveTo>
                <a:lnTo>
                  <a:pt x="794876" y="0"/>
                </a:lnTo>
                <a:lnTo>
                  <a:pt x="794876" y="794876"/>
                </a:lnTo>
                <a:lnTo>
                  <a:pt x="0" y="7948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513193" y="1221313"/>
            <a:ext cx="292144" cy="292144"/>
          </a:xfrm>
          <a:custGeom>
            <a:avLst/>
            <a:gdLst/>
            <a:ahLst/>
            <a:cxnLst/>
            <a:rect l="l" t="t" r="r" b="b"/>
            <a:pathLst>
              <a:path w="584287" h="584287">
                <a:moveTo>
                  <a:pt x="0" y="0"/>
                </a:moveTo>
                <a:lnTo>
                  <a:pt x="584287" y="0"/>
                </a:lnTo>
                <a:lnTo>
                  <a:pt x="584287" y="584286"/>
                </a:lnTo>
                <a:lnTo>
                  <a:pt x="0" y="5842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52771" y="677057"/>
            <a:ext cx="233789" cy="233789"/>
          </a:xfrm>
          <a:custGeom>
            <a:avLst/>
            <a:gdLst/>
            <a:ahLst/>
            <a:cxnLst/>
            <a:rect l="l" t="t" r="r" b="b"/>
            <a:pathLst>
              <a:path w="467577" h="467577">
                <a:moveTo>
                  <a:pt x="0" y="0"/>
                </a:moveTo>
                <a:lnTo>
                  <a:pt x="467577" y="0"/>
                </a:lnTo>
                <a:lnTo>
                  <a:pt x="467577" y="467577"/>
                </a:lnTo>
                <a:lnTo>
                  <a:pt x="0" y="467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915702" y="581025"/>
            <a:ext cx="572103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499"/>
              </a:lnSpc>
            </a:pPr>
            <a:r>
              <a:rPr lang="en-US" sz="3499">
                <a:solidFill>
                  <a:srgbClr val="FFFFFF"/>
                </a:solidFill>
                <a:latin typeface="Carollo Playscript"/>
              </a:rPr>
              <a:t>Timescale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95081" y="3548059"/>
            <a:ext cx="715020" cy="15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260"/>
              </a:lnSpc>
            </a:pPr>
            <a:r>
              <a:rPr lang="en-US" sz="900" dirty="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25659" y="2699542"/>
            <a:ext cx="570342" cy="15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260"/>
              </a:lnSpc>
            </a:pPr>
            <a:r>
              <a:rPr lang="en-US" sz="900" dirty="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77682" y="2033263"/>
            <a:ext cx="518418" cy="15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260"/>
              </a:lnSpc>
            </a:pPr>
            <a:r>
              <a:rPr lang="en-US" sz="900" dirty="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05336" y="1252620"/>
            <a:ext cx="629531" cy="15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260"/>
              </a:lnSpc>
            </a:pPr>
            <a:r>
              <a:rPr lang="en-US" sz="900" dirty="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96091" y="671482"/>
            <a:ext cx="456810" cy="15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260"/>
              </a:lnSpc>
            </a:pPr>
            <a:r>
              <a:rPr lang="en-US" sz="900" dirty="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86560" y="679186"/>
            <a:ext cx="547436" cy="15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260"/>
              </a:lnSpc>
            </a:pPr>
            <a:r>
              <a:rPr lang="en-US" sz="900" dirty="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53048" y="763537"/>
            <a:ext cx="7396473" cy="771525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3048" y="1963687"/>
            <a:ext cx="7396473" cy="771525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3048" y="3163837"/>
            <a:ext cx="7396473" cy="771525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43821" y="763537"/>
            <a:ext cx="763304" cy="763304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3821" y="196368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43821" y="316383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93943" y="960061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Build Your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93943" y="2162283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Implement Your Strategy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3943" y="3351740"/>
            <a:ext cx="67146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Track Your Strategy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30485" y="1969589"/>
            <a:ext cx="8299165" cy="819543"/>
          </a:xfrm>
          <a:custGeom>
            <a:avLst/>
            <a:gdLst/>
            <a:ahLst/>
            <a:cxnLst/>
            <a:rect l="l" t="t" r="r" b="b"/>
            <a:pathLst>
              <a:path w="16598330" h="1639085">
                <a:moveTo>
                  <a:pt x="0" y="0"/>
                </a:moveTo>
                <a:lnTo>
                  <a:pt x="16598330" y="0"/>
                </a:lnTo>
                <a:lnTo>
                  <a:pt x="16598330" y="1639085"/>
                </a:lnTo>
                <a:lnTo>
                  <a:pt x="0" y="16390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66355" y="2143285"/>
            <a:ext cx="854344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92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 Team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82624" y="2114710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Ideas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28950" y="2143285"/>
            <a:ext cx="154305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92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Research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33925" y="2143285"/>
            <a:ext cx="102333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92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Refine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58606" y="2114710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Budget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6924" y="579466"/>
            <a:ext cx="1293777" cy="339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Helvetica Neue"/>
              </a:rPr>
              <a:t>STAGE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94289" y="2114710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Draft Plan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3422" y="579466"/>
            <a:ext cx="5308234" cy="339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940"/>
              </a:lnSpc>
            </a:pPr>
            <a:r>
              <a:rPr lang="en-US" sz="2100" dirty="0">
                <a:solidFill>
                  <a:srgbClr val="FFDE59"/>
                </a:solidFill>
                <a:latin typeface="Helvetica Neue"/>
              </a:rPr>
              <a:t>6 Steps to Building Your Draft Plan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5695225" cy="5143500"/>
          </a:xfrm>
          <a:custGeom>
            <a:avLst/>
            <a:gdLst/>
            <a:ahLst/>
            <a:cxnLst/>
            <a:rect l="l" t="t" r="r" b="b"/>
            <a:pathLst>
              <a:path w="11390450" h="10287000">
                <a:moveTo>
                  <a:pt x="0" y="0"/>
                </a:moveTo>
                <a:lnTo>
                  <a:pt x="11390450" y="0"/>
                </a:lnTo>
                <a:lnTo>
                  <a:pt x="113904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12500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88255" y="1974853"/>
            <a:ext cx="1555645" cy="573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00"/>
              </a:lnSpc>
            </a:pPr>
            <a:r>
              <a:rPr lang="en-US" sz="3499" dirty="0">
                <a:solidFill>
                  <a:srgbClr val="0A3070"/>
                </a:solidFill>
                <a:latin typeface="Carollo Playscript"/>
              </a:rPr>
              <a:t>Team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E36BCF9-F229-A604-8B62-71C8F58D45E2}"/>
              </a:ext>
            </a:extLst>
          </p:cNvPr>
          <p:cNvSpPr txBox="1"/>
          <p:nvPr/>
        </p:nvSpPr>
        <p:spPr>
          <a:xfrm>
            <a:off x="2663656" y="3957296"/>
            <a:ext cx="275501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  <a:latin typeface="Bebas Neue" panose="020B0606020202050201" pitchFamily="34" charset="77"/>
              </a:rPr>
              <a:t>Dawn </a:t>
            </a:r>
            <a:r>
              <a:rPr lang="en-US" sz="3200" dirty="0" err="1">
                <a:solidFill>
                  <a:prstClr val="white"/>
                </a:solidFill>
                <a:latin typeface="Bebas Neue" panose="020B0606020202050201" pitchFamily="34" charset="77"/>
              </a:rPr>
              <a:t>shand</a:t>
            </a:r>
            <a:endParaRPr lang="en-US" sz="3200" dirty="0">
              <a:solidFill>
                <a:prstClr val="white"/>
              </a:solidFill>
              <a:latin typeface="Bebas Neue" panose="020B0606020202050201" pitchFamily="34" charset="77"/>
            </a:endParaRPr>
          </a:p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entury Gothic"/>
              </a:rPr>
              <a:t>Business Consultant, Enterprise Educator, Project Manager, Robert Gordon University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5D1F0-2C94-E928-E31F-565E8FD8C5DA}"/>
              </a:ext>
            </a:extLst>
          </p:cNvPr>
          <p:cNvSpPr txBox="1"/>
          <p:nvPr/>
        </p:nvSpPr>
        <p:spPr>
          <a:xfrm>
            <a:off x="7125972" y="124852"/>
            <a:ext cx="2227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100" dirty="0">
                <a:solidFill>
                  <a:srgbClr val="FFB000"/>
                </a:solidFill>
                <a:latin typeface="Century Gothic" panose="020B0502020202020204" pitchFamily="34" charset="0"/>
              </a:rPr>
              <a:t>#helptogrow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F2544-DC1D-780F-9294-3116D34617D3}"/>
              </a:ext>
            </a:extLst>
          </p:cNvPr>
          <p:cNvSpPr txBox="1"/>
          <p:nvPr/>
        </p:nvSpPr>
        <p:spPr>
          <a:xfrm>
            <a:off x="5879253" y="3957296"/>
            <a:ext cx="2914901" cy="77713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  <a:latin typeface="Bebas Neue" panose="020B0606020202050201" pitchFamily="34" charset="77"/>
              </a:rPr>
              <a:t>Melanie Archbould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entury Gothic"/>
              </a:rPr>
              <a:t>Founder, Cloud-Busting </a:t>
            </a:r>
          </a:p>
        </p:txBody>
      </p:sp>
      <p:pic>
        <p:nvPicPr>
          <p:cNvPr id="6" name="Picture 5" descr="A group of arrows pointing up&#10;&#10;Description automatically generated">
            <a:extLst>
              <a:ext uri="{FF2B5EF4-FFF2-40B4-BE49-F238E27FC236}">
                <a16:creationId xmlns:a16="http://schemas.microsoft.com/office/drawing/2014/main" id="{DF7146A7-A5E6-8960-50DC-257855ACA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235"/>
            <a:ext cx="2270215" cy="12972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406050-92F9-7F85-7CD1-0B1B16DE073A}"/>
              </a:ext>
            </a:extLst>
          </p:cNvPr>
          <p:cNvGrpSpPr/>
          <p:nvPr/>
        </p:nvGrpSpPr>
        <p:grpSpPr>
          <a:xfrm>
            <a:off x="238042" y="229621"/>
            <a:ext cx="3115725" cy="1199129"/>
            <a:chOff x="317389" y="306161"/>
            <a:chExt cx="4154300" cy="1598839"/>
          </a:xfrm>
        </p:grpSpPr>
        <p:pic>
          <p:nvPicPr>
            <p:cNvPr id="10" name="Picture 9" descr="A blue circle with white text&#10;&#10;Description automatically generated">
              <a:extLst>
                <a:ext uri="{FF2B5EF4-FFF2-40B4-BE49-F238E27FC236}">
                  <a16:creationId xmlns:a16="http://schemas.microsoft.com/office/drawing/2014/main" id="{121DA97C-9736-CA30-940D-C12114581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438" y="539749"/>
              <a:ext cx="1365251" cy="1365251"/>
            </a:xfrm>
            <a:prstGeom prst="rect">
              <a:avLst/>
            </a:prstGeom>
          </p:spPr>
        </p:pic>
        <p:pic>
          <p:nvPicPr>
            <p:cNvPr id="12" name="Picture 11" descr="A yellow and black sign&#10;&#10;Description automatically generated with low confidence">
              <a:extLst>
                <a:ext uri="{FF2B5EF4-FFF2-40B4-BE49-F238E27FC236}">
                  <a16:creationId xmlns:a16="http://schemas.microsoft.com/office/drawing/2014/main" id="{B351B095-3330-0680-840D-E4C77D4C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89" y="306161"/>
              <a:ext cx="3468961" cy="932830"/>
            </a:xfrm>
            <a:prstGeom prst="rect">
              <a:avLst/>
            </a:prstGeom>
          </p:spPr>
        </p:pic>
      </p:grpSp>
      <p:pic>
        <p:nvPicPr>
          <p:cNvPr id="4" name="Picture 3" descr="A person with short hair wearing glasses&#10;&#10;Description automatically generated">
            <a:extLst>
              <a:ext uri="{FF2B5EF4-FFF2-40B4-BE49-F238E27FC236}">
                <a16:creationId xmlns:a16="http://schemas.microsoft.com/office/drawing/2014/main" id="{FDD4C7F0-C26A-09FE-0CBD-3582FEE76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70" y="1245912"/>
            <a:ext cx="2688083" cy="2682597"/>
          </a:xfrm>
          <a:prstGeom prst="rect">
            <a:avLst/>
          </a:prstGeom>
        </p:spPr>
      </p:pic>
      <p:pic>
        <p:nvPicPr>
          <p:cNvPr id="9" name="Picture 8" descr="A person with blonde hair and red lipstick&#10;&#10;Description automatically generated">
            <a:extLst>
              <a:ext uri="{FF2B5EF4-FFF2-40B4-BE49-F238E27FC236}">
                <a16:creationId xmlns:a16="http://schemas.microsoft.com/office/drawing/2014/main" id="{8E03B063-00E4-777E-D350-58D1A7176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36" y="1245911"/>
            <a:ext cx="2688083" cy="26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52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4350" y="1870547"/>
            <a:ext cx="212319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000"/>
              </a:lnSpc>
            </a:pPr>
            <a:r>
              <a:rPr lang="en-US" sz="3000">
                <a:solidFill>
                  <a:srgbClr val="0A3070"/>
                </a:solidFill>
                <a:latin typeface="Carollo Playscript"/>
              </a:rPr>
              <a:t>Ideas </a:t>
            </a:r>
          </a:p>
        </p:txBody>
      </p:sp>
      <p:sp>
        <p:nvSpPr>
          <p:cNvPr id="4" name="Freeform 4"/>
          <p:cNvSpPr/>
          <p:nvPr/>
        </p:nvSpPr>
        <p:spPr>
          <a:xfrm>
            <a:off x="3199660" y="0"/>
            <a:ext cx="5944341" cy="5143500"/>
          </a:xfrm>
          <a:custGeom>
            <a:avLst/>
            <a:gdLst/>
            <a:ahLst/>
            <a:cxnLst/>
            <a:rect l="l" t="t" r="r" b="b"/>
            <a:pathLst>
              <a:path w="11888681" h="10287000">
                <a:moveTo>
                  <a:pt x="0" y="0"/>
                </a:moveTo>
                <a:lnTo>
                  <a:pt x="11888681" y="0"/>
                </a:lnTo>
                <a:lnTo>
                  <a:pt x="118886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812" r="-12979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-274942" y="419100"/>
            <a:ext cx="3403203" cy="33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Helvetica Neue"/>
              </a:rPr>
              <a:t>STAGE 2   </a:t>
            </a:r>
          </a:p>
        </p:txBody>
      </p:sp>
      <p:sp>
        <p:nvSpPr>
          <p:cNvPr id="4" name="Freeform 4"/>
          <p:cNvSpPr/>
          <p:nvPr/>
        </p:nvSpPr>
        <p:spPr>
          <a:xfrm>
            <a:off x="422418" y="2010937"/>
            <a:ext cx="8299165" cy="819543"/>
          </a:xfrm>
          <a:custGeom>
            <a:avLst/>
            <a:gdLst/>
            <a:ahLst/>
            <a:cxnLst/>
            <a:rect l="l" t="t" r="r" b="b"/>
            <a:pathLst>
              <a:path w="16598330" h="1639085">
                <a:moveTo>
                  <a:pt x="0" y="0"/>
                </a:moveTo>
                <a:lnTo>
                  <a:pt x="16598330" y="0"/>
                </a:lnTo>
                <a:lnTo>
                  <a:pt x="16598330" y="1639085"/>
                </a:lnTo>
                <a:lnTo>
                  <a:pt x="0" y="16390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857174" y="2224335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Reconfirm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13343" y="2224335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Helvetica Neue"/>
              </a:rPr>
              <a:t> </a:t>
            </a:r>
            <a:r>
              <a:rPr lang="en-US" sz="1600">
                <a:solidFill>
                  <a:srgbClr val="0A3070"/>
                </a:solidFill>
                <a:latin typeface="Helvetica Neue"/>
              </a:rPr>
              <a:t>Milestones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28261" y="2224335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Priorities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60153" y="2224335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Obstacles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6924" y="2224335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Vision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78533" y="2224335"/>
            <a:ext cx="1543050" cy="25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Strategy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90706" y="419100"/>
            <a:ext cx="5209518" cy="339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940"/>
              </a:lnSpc>
            </a:pPr>
            <a:r>
              <a:rPr lang="en-US" sz="2100" dirty="0">
                <a:solidFill>
                  <a:srgbClr val="FFDE59"/>
                </a:solidFill>
                <a:latin typeface="Helvetica Neue"/>
              </a:rPr>
              <a:t>6 Steps to Building Your Final Strategy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899551" cy="5143500"/>
          </a:xfrm>
          <a:custGeom>
            <a:avLst/>
            <a:gdLst/>
            <a:ahLst/>
            <a:cxnLst/>
            <a:rect l="l" t="t" r="r" b="b"/>
            <a:pathLst>
              <a:path w="13799102" h="10287000">
                <a:moveTo>
                  <a:pt x="0" y="0"/>
                </a:moveTo>
                <a:lnTo>
                  <a:pt x="13799102" y="0"/>
                </a:lnTo>
                <a:lnTo>
                  <a:pt x="137991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290" r="-12500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112148" y="2080571"/>
            <a:ext cx="2660929" cy="70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0A3070"/>
                </a:solidFill>
                <a:latin typeface="Carollo Playscript"/>
              </a:rPr>
              <a:t>Obstacles</a:t>
            </a:r>
          </a:p>
          <a:p>
            <a:pPr defTabSz="457200">
              <a:lnSpc>
                <a:spcPts val="2350"/>
              </a:lnSpc>
            </a:pPr>
            <a:endParaRPr lang="en-US" sz="3000">
              <a:solidFill>
                <a:srgbClr val="0A3070"/>
              </a:solidFill>
              <a:latin typeface="Carollo Playscrip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743114" y="0"/>
            <a:ext cx="5400886" cy="5143500"/>
          </a:xfrm>
          <a:custGeom>
            <a:avLst/>
            <a:gdLst/>
            <a:ahLst/>
            <a:cxnLst/>
            <a:rect l="l" t="t" r="r" b="b"/>
            <a:pathLst>
              <a:path w="10801772" h="10287000">
                <a:moveTo>
                  <a:pt x="0" y="0"/>
                </a:moveTo>
                <a:lnTo>
                  <a:pt x="10801772" y="0"/>
                </a:lnTo>
                <a:lnTo>
                  <a:pt x="108017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12500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57564" y="2075097"/>
            <a:ext cx="188939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Order of </a:t>
            </a:r>
          </a:p>
          <a:p>
            <a:pPr algn="ctr"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Priority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86436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436269" cy="5143500"/>
          </a:xfrm>
          <a:custGeom>
            <a:avLst/>
            <a:gdLst/>
            <a:ahLst/>
            <a:cxnLst/>
            <a:rect l="l" t="t" r="r" b="b"/>
            <a:pathLst>
              <a:path w="8872538" h="10287000">
                <a:moveTo>
                  <a:pt x="0" y="0"/>
                </a:moveTo>
                <a:lnTo>
                  <a:pt x="8872538" y="0"/>
                </a:lnTo>
                <a:lnTo>
                  <a:pt x="88725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696409" y="2147571"/>
            <a:ext cx="266092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200"/>
              </a:lnSpc>
            </a:pPr>
            <a:r>
              <a:rPr lang="en-US" sz="3200">
                <a:solidFill>
                  <a:srgbClr val="0A3070"/>
                </a:solidFill>
                <a:latin typeface="Carollo Playscript"/>
              </a:rPr>
              <a:t>Milestones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53048" y="763537"/>
            <a:ext cx="7396473" cy="771525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3048" y="1963687"/>
            <a:ext cx="7396473" cy="771525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3048" y="3163837"/>
            <a:ext cx="7396473" cy="771525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43821" y="763537"/>
            <a:ext cx="763304" cy="763304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3821" y="196368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43821" y="316383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93943" y="960061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Build Your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93943" y="2162283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Implement Your Strategy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3943" y="3351740"/>
            <a:ext cx="67146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Track Your Strategy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0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4224" y="144814"/>
            <a:ext cx="2739476" cy="941037"/>
          </a:xfrm>
          <a:custGeom>
            <a:avLst/>
            <a:gdLst/>
            <a:ahLst/>
            <a:cxnLst/>
            <a:rect l="l" t="t" r="r" b="b"/>
            <a:pathLst>
              <a:path w="4832718" h="1824351">
                <a:moveTo>
                  <a:pt x="0" y="0"/>
                </a:moveTo>
                <a:lnTo>
                  <a:pt x="4832717" y="0"/>
                </a:lnTo>
                <a:lnTo>
                  <a:pt x="4832717" y="1824351"/>
                </a:lnTo>
                <a:lnTo>
                  <a:pt x="0" y="182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823078" y="332907"/>
            <a:ext cx="4453937" cy="4453937"/>
          </a:xfrm>
          <a:custGeom>
            <a:avLst/>
            <a:gdLst/>
            <a:ahLst/>
            <a:cxnLst/>
            <a:rect l="l" t="t" r="r" b="b"/>
            <a:pathLst>
              <a:path w="8907873" h="8907873">
                <a:moveTo>
                  <a:pt x="0" y="0"/>
                </a:moveTo>
                <a:lnTo>
                  <a:pt x="8907873" y="0"/>
                </a:lnTo>
                <a:lnTo>
                  <a:pt x="8907873" y="8907873"/>
                </a:lnTo>
                <a:lnTo>
                  <a:pt x="0" y="8907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75376" y="289964"/>
            <a:ext cx="1605924" cy="421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Helvetica Neue"/>
              </a:rPr>
              <a:t>Separate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53628" y="457200"/>
            <a:ext cx="656085" cy="1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 dirty="0">
                <a:solidFill>
                  <a:srgbClr val="FFFFFF"/>
                </a:solidFill>
                <a:latin typeface="Helvetica Neue"/>
              </a:rPr>
              <a:t>Strategy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7592" y="1744282"/>
            <a:ext cx="544688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90621" y="1833809"/>
            <a:ext cx="544688" cy="198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77250" y="4289382"/>
            <a:ext cx="436343" cy="16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77250" y="3097655"/>
            <a:ext cx="544688" cy="16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40451" y="3097655"/>
            <a:ext cx="436343" cy="16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98394" y="4289382"/>
            <a:ext cx="436343" cy="16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09712" y="4289382"/>
            <a:ext cx="436343" cy="16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09712" y="3097655"/>
            <a:ext cx="544688" cy="16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32327" y="3097655"/>
            <a:ext cx="544688" cy="16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32327" y="4289382"/>
            <a:ext cx="544688" cy="16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0A3070"/>
                </a:solidFill>
                <a:latin typeface="Helvetica Neue"/>
              </a:rPr>
              <a:t>Plan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0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968981" y="514350"/>
            <a:ext cx="2983288" cy="4114800"/>
          </a:xfrm>
          <a:custGeom>
            <a:avLst/>
            <a:gdLst/>
            <a:ahLst/>
            <a:cxnLst/>
            <a:rect l="l" t="t" r="r" b="b"/>
            <a:pathLst>
              <a:path w="5966576" h="8229600">
                <a:moveTo>
                  <a:pt x="0" y="0"/>
                </a:moveTo>
                <a:lnTo>
                  <a:pt x="5966576" y="0"/>
                </a:lnTo>
                <a:lnTo>
                  <a:pt x="59665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827816" y="514673"/>
            <a:ext cx="2984740" cy="4114478"/>
          </a:xfrm>
          <a:custGeom>
            <a:avLst/>
            <a:gdLst/>
            <a:ahLst/>
            <a:cxnLst/>
            <a:rect l="l" t="t" r="r" b="b"/>
            <a:pathLst>
              <a:path w="5969479" h="8228955">
                <a:moveTo>
                  <a:pt x="0" y="0"/>
                </a:moveTo>
                <a:lnTo>
                  <a:pt x="5969479" y="0"/>
                </a:lnTo>
                <a:lnTo>
                  <a:pt x="5969479" y="8228955"/>
                </a:lnTo>
                <a:lnTo>
                  <a:pt x="0" y="82289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41497" y="203207"/>
            <a:ext cx="1429893" cy="619621"/>
          </a:xfrm>
          <a:custGeom>
            <a:avLst/>
            <a:gdLst/>
            <a:ahLst/>
            <a:cxnLst/>
            <a:rect l="l" t="t" r="r" b="b"/>
            <a:pathLst>
              <a:path w="2859786" h="1239241">
                <a:moveTo>
                  <a:pt x="0" y="0"/>
                </a:moveTo>
                <a:lnTo>
                  <a:pt x="2859787" y="0"/>
                </a:lnTo>
                <a:lnTo>
                  <a:pt x="2859787" y="1239241"/>
                </a:lnTo>
                <a:lnTo>
                  <a:pt x="0" y="123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86874" y="304559"/>
            <a:ext cx="3213186" cy="2678492"/>
          </a:xfrm>
          <a:custGeom>
            <a:avLst/>
            <a:gdLst/>
            <a:ahLst/>
            <a:cxnLst/>
            <a:rect l="l" t="t" r="r" b="b"/>
            <a:pathLst>
              <a:path w="6426371" h="5356983">
                <a:moveTo>
                  <a:pt x="0" y="0"/>
                </a:moveTo>
                <a:lnTo>
                  <a:pt x="6426371" y="0"/>
                </a:lnTo>
                <a:lnTo>
                  <a:pt x="6426371" y="5356984"/>
                </a:lnTo>
                <a:lnTo>
                  <a:pt x="0" y="5356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99" r="-12499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69225" y="304559"/>
            <a:ext cx="2077552" cy="1938685"/>
          </a:xfrm>
          <a:custGeom>
            <a:avLst/>
            <a:gdLst/>
            <a:ahLst/>
            <a:cxnLst/>
            <a:rect l="l" t="t" r="r" b="b"/>
            <a:pathLst>
              <a:path w="4155104" h="3877370">
                <a:moveTo>
                  <a:pt x="0" y="0"/>
                </a:moveTo>
                <a:lnTo>
                  <a:pt x="4155105" y="0"/>
                </a:lnTo>
                <a:lnTo>
                  <a:pt x="4155105" y="3877371"/>
                </a:lnTo>
                <a:lnTo>
                  <a:pt x="0" y="3877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73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87038" y="3098865"/>
            <a:ext cx="2856536" cy="1904358"/>
          </a:xfrm>
          <a:custGeom>
            <a:avLst/>
            <a:gdLst/>
            <a:ahLst/>
            <a:cxnLst/>
            <a:rect l="l" t="t" r="r" b="b"/>
            <a:pathLst>
              <a:path w="5713072" h="3808715">
                <a:moveTo>
                  <a:pt x="0" y="0"/>
                </a:moveTo>
                <a:lnTo>
                  <a:pt x="5713072" y="0"/>
                </a:lnTo>
                <a:lnTo>
                  <a:pt x="5713072" y="3808714"/>
                </a:lnTo>
                <a:lnTo>
                  <a:pt x="0" y="3808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805400" y="3068074"/>
            <a:ext cx="3075732" cy="1935148"/>
          </a:xfrm>
          <a:custGeom>
            <a:avLst/>
            <a:gdLst/>
            <a:ahLst/>
            <a:cxnLst/>
            <a:rect l="l" t="t" r="r" b="b"/>
            <a:pathLst>
              <a:path w="6151464" h="3870296">
                <a:moveTo>
                  <a:pt x="0" y="0"/>
                </a:moveTo>
                <a:lnTo>
                  <a:pt x="6151464" y="0"/>
                </a:lnTo>
                <a:lnTo>
                  <a:pt x="6151464" y="3870296"/>
                </a:lnTo>
                <a:lnTo>
                  <a:pt x="0" y="3870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67165" y="1273902"/>
            <a:ext cx="2050542" cy="1367028"/>
          </a:xfrm>
          <a:custGeom>
            <a:avLst/>
            <a:gdLst/>
            <a:ahLst/>
            <a:cxnLst/>
            <a:rect l="l" t="t" r="r" b="b"/>
            <a:pathLst>
              <a:path w="4101084" h="2734056">
                <a:moveTo>
                  <a:pt x="0" y="0"/>
                </a:moveTo>
                <a:lnTo>
                  <a:pt x="4101084" y="0"/>
                </a:lnTo>
                <a:lnTo>
                  <a:pt x="4101084" y="2734056"/>
                </a:lnTo>
                <a:lnTo>
                  <a:pt x="0" y="273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331855" y="3806784"/>
            <a:ext cx="1793535" cy="1196438"/>
          </a:xfrm>
          <a:custGeom>
            <a:avLst/>
            <a:gdLst/>
            <a:ahLst/>
            <a:cxnLst/>
            <a:rect l="l" t="t" r="r" b="b"/>
            <a:pathLst>
              <a:path w="3587070" h="2392875">
                <a:moveTo>
                  <a:pt x="0" y="0"/>
                </a:moveTo>
                <a:lnTo>
                  <a:pt x="3587070" y="0"/>
                </a:lnTo>
                <a:lnTo>
                  <a:pt x="3587070" y="2392875"/>
                </a:lnTo>
                <a:lnTo>
                  <a:pt x="0" y="239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213292"/>
            <a:ext cx="2895600" cy="992252"/>
          </a:xfrm>
          <a:custGeom>
            <a:avLst/>
            <a:gdLst/>
            <a:ahLst/>
            <a:cxnLst/>
            <a:rect l="l" t="t" r="r" b="b"/>
            <a:pathLst>
              <a:path w="5262770" h="1984503">
                <a:moveTo>
                  <a:pt x="0" y="0"/>
                </a:moveTo>
                <a:lnTo>
                  <a:pt x="5262770" y="0"/>
                </a:lnTo>
                <a:lnTo>
                  <a:pt x="5262770" y="1984503"/>
                </a:lnTo>
                <a:lnTo>
                  <a:pt x="0" y="1984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3914" y="419100"/>
            <a:ext cx="1843793" cy="327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Helvetica Neue"/>
              </a:rPr>
              <a:t>Communicate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1950" y="1129991"/>
            <a:ext cx="4317569" cy="3195001"/>
          </a:xfrm>
          <a:custGeom>
            <a:avLst/>
            <a:gdLst/>
            <a:ahLst/>
            <a:cxnLst/>
            <a:rect l="l" t="t" r="r" b="b"/>
            <a:pathLst>
              <a:path w="8635137" h="6390002">
                <a:moveTo>
                  <a:pt x="0" y="0"/>
                </a:moveTo>
                <a:lnTo>
                  <a:pt x="8635137" y="0"/>
                </a:lnTo>
                <a:lnTo>
                  <a:pt x="8635137" y="6390001"/>
                </a:lnTo>
                <a:lnTo>
                  <a:pt x="0" y="6390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522384"/>
            <a:ext cx="668174" cy="621117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17132" y="89768"/>
            <a:ext cx="495751" cy="424583"/>
            <a:chOff x="0" y="0"/>
            <a:chExt cx="522272" cy="4472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72" cy="447297"/>
            </a:xfrm>
            <a:custGeom>
              <a:avLst/>
              <a:gdLst/>
              <a:ahLst/>
              <a:cxnLst/>
              <a:rect l="l" t="t" r="r" b="b"/>
              <a:pathLst>
                <a:path w="522272" h="447297">
                  <a:moveTo>
                    <a:pt x="0" y="0"/>
                  </a:moveTo>
                  <a:lnTo>
                    <a:pt x="522272" y="0"/>
                  </a:lnTo>
                  <a:lnTo>
                    <a:pt x="522272" y="447297"/>
                  </a:lnTo>
                  <a:lnTo>
                    <a:pt x="0" y="4472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22272" cy="53302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7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61655" y="89768"/>
            <a:ext cx="1982345" cy="1145835"/>
          </a:xfrm>
          <a:custGeom>
            <a:avLst/>
            <a:gdLst/>
            <a:ahLst/>
            <a:cxnLst/>
            <a:rect l="l" t="t" r="r" b="b"/>
            <a:pathLst>
              <a:path w="3964690" h="2291670">
                <a:moveTo>
                  <a:pt x="0" y="0"/>
                </a:moveTo>
                <a:lnTo>
                  <a:pt x="3964690" y="0"/>
                </a:lnTo>
                <a:lnTo>
                  <a:pt x="3964690" y="2291669"/>
                </a:lnTo>
                <a:lnTo>
                  <a:pt x="0" y="2291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2427408"/>
            <a:ext cx="9144000" cy="3247147"/>
          </a:xfrm>
          <a:custGeom>
            <a:avLst/>
            <a:gdLst/>
            <a:ahLst/>
            <a:cxnLst/>
            <a:rect l="l" t="t" r="r" b="b"/>
            <a:pathLst>
              <a:path w="18288000" h="6494294">
                <a:moveTo>
                  <a:pt x="0" y="0"/>
                </a:moveTo>
                <a:lnTo>
                  <a:pt x="18288000" y="0"/>
                </a:lnTo>
                <a:lnTo>
                  <a:pt x="18288000" y="6494294"/>
                </a:lnTo>
                <a:lnTo>
                  <a:pt x="0" y="6494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400" b="-20400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20832" y="4866936"/>
            <a:ext cx="187037" cy="187037"/>
          </a:xfrm>
          <a:custGeom>
            <a:avLst/>
            <a:gdLst/>
            <a:ahLst/>
            <a:cxnLst/>
            <a:rect l="l" t="t" r="r" b="b"/>
            <a:pathLst>
              <a:path w="374073" h="374073">
                <a:moveTo>
                  <a:pt x="0" y="0"/>
                </a:moveTo>
                <a:lnTo>
                  <a:pt x="374072" y="0"/>
                </a:lnTo>
                <a:lnTo>
                  <a:pt x="374072" y="374072"/>
                </a:lnTo>
                <a:lnTo>
                  <a:pt x="0" y="374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4983" y="1302826"/>
            <a:ext cx="608773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599"/>
              </a:lnSpc>
            </a:pPr>
            <a:r>
              <a:rPr lang="en-US" sz="3599">
                <a:solidFill>
                  <a:srgbClr val="FFFFFF"/>
                </a:solidFill>
                <a:latin typeface="Carollo Playscript"/>
              </a:rPr>
              <a:t>Strategy Masterclass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7233" y="4907295"/>
            <a:ext cx="3051618" cy="41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Helvetica Neue"/>
              </a:rPr>
              <a:t>Cloudbusting Creations Ltd 2023 Copyright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95" y="244139"/>
            <a:ext cx="3025305" cy="1055548"/>
          </a:xfrm>
          <a:custGeom>
            <a:avLst/>
            <a:gdLst/>
            <a:ahLst/>
            <a:cxnLst/>
            <a:rect l="l" t="t" r="r" b="b"/>
            <a:pathLst>
              <a:path w="5598485" h="2111095">
                <a:moveTo>
                  <a:pt x="0" y="0"/>
                </a:moveTo>
                <a:lnTo>
                  <a:pt x="5598485" y="0"/>
                </a:lnTo>
                <a:lnTo>
                  <a:pt x="5598485" y="2111095"/>
                </a:lnTo>
                <a:lnTo>
                  <a:pt x="0" y="2111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428410" y="244139"/>
            <a:ext cx="4578228" cy="4614130"/>
          </a:xfrm>
          <a:custGeom>
            <a:avLst/>
            <a:gdLst/>
            <a:ahLst/>
            <a:cxnLst/>
            <a:rect l="l" t="t" r="r" b="b"/>
            <a:pathLst>
              <a:path w="9156456" h="9228259">
                <a:moveTo>
                  <a:pt x="0" y="0"/>
                </a:moveTo>
                <a:lnTo>
                  <a:pt x="9156456" y="0"/>
                </a:lnTo>
                <a:lnTo>
                  <a:pt x="9156456" y="9228259"/>
                </a:lnTo>
                <a:lnTo>
                  <a:pt x="0" y="9228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42" b="-1042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36834" y="457119"/>
            <a:ext cx="1696866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990"/>
              </a:lnSpc>
            </a:pPr>
            <a:r>
              <a:rPr lang="en-US" sz="2850" dirty="0">
                <a:solidFill>
                  <a:srgbClr val="FFFFFF"/>
                </a:solidFill>
                <a:latin typeface="Helvetica Neue"/>
              </a:rPr>
              <a:t>Delegate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032020" y="409663"/>
            <a:ext cx="4267657" cy="4267657"/>
          </a:xfrm>
          <a:custGeom>
            <a:avLst/>
            <a:gdLst/>
            <a:ahLst/>
            <a:cxnLst/>
            <a:rect l="l" t="t" r="r" b="b"/>
            <a:pathLst>
              <a:path w="8535314" h="8535314">
                <a:moveTo>
                  <a:pt x="0" y="0"/>
                </a:moveTo>
                <a:lnTo>
                  <a:pt x="8535315" y="0"/>
                </a:lnTo>
                <a:lnTo>
                  <a:pt x="8535315" y="8535315"/>
                </a:lnTo>
                <a:lnTo>
                  <a:pt x="0" y="8535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243471"/>
            <a:ext cx="3253905" cy="1055548"/>
          </a:xfrm>
          <a:custGeom>
            <a:avLst/>
            <a:gdLst/>
            <a:ahLst/>
            <a:cxnLst/>
            <a:rect l="l" t="t" r="r" b="b"/>
            <a:pathLst>
              <a:path w="5598485" h="2111095">
                <a:moveTo>
                  <a:pt x="0" y="0"/>
                </a:moveTo>
                <a:lnTo>
                  <a:pt x="5598485" y="0"/>
                </a:lnTo>
                <a:lnTo>
                  <a:pt x="5598485" y="2111095"/>
                </a:lnTo>
                <a:lnTo>
                  <a:pt x="0" y="2111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32020" y="1720602"/>
            <a:ext cx="472275" cy="142863"/>
          </a:xfrm>
          <a:custGeom>
            <a:avLst/>
            <a:gdLst/>
            <a:ahLst/>
            <a:cxnLst/>
            <a:rect l="l" t="t" r="r" b="b"/>
            <a:pathLst>
              <a:path w="944550" h="285726">
                <a:moveTo>
                  <a:pt x="0" y="0"/>
                </a:moveTo>
                <a:lnTo>
                  <a:pt x="944550" y="0"/>
                </a:lnTo>
                <a:lnTo>
                  <a:pt x="944550" y="285727"/>
                </a:lnTo>
                <a:lnTo>
                  <a:pt x="0" y="285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6834" y="457119"/>
            <a:ext cx="1759254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990"/>
              </a:lnSpc>
            </a:pPr>
            <a:r>
              <a:rPr lang="en-US" sz="2850" dirty="0">
                <a:solidFill>
                  <a:srgbClr val="FFFFFF"/>
                </a:solidFill>
                <a:latin typeface="Helvetica Neue"/>
              </a:rPr>
              <a:t>Delegate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47688" y="390531"/>
            <a:ext cx="636323" cy="53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Helvetica Neue"/>
              </a:rPr>
              <a:t>Top 3 in USA</a:t>
            </a:r>
          </a:p>
          <a:p>
            <a:pPr algn="ctr" defTabSz="457200">
              <a:lnSpc>
                <a:spcPts val="1470"/>
              </a:lnSpc>
            </a:pPr>
            <a:r>
              <a:rPr lang="en-US" sz="1050">
                <a:solidFill>
                  <a:srgbClr val="FFFFFF"/>
                </a:solidFill>
                <a:latin typeface="Helvetica Neue"/>
              </a:rPr>
              <a:t>&lt; 3 years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16038" y="1699487"/>
            <a:ext cx="544688" cy="3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540"/>
              </a:lnSpc>
            </a:pPr>
            <a:r>
              <a:rPr lang="en-US" sz="1100">
                <a:solidFill>
                  <a:srgbClr val="0A3070"/>
                </a:solidFill>
                <a:latin typeface="Helvetica Neue"/>
              </a:rPr>
              <a:t>USA </a:t>
            </a:r>
          </a:p>
          <a:p>
            <a:pPr algn="ctr" defTabSz="457200">
              <a:lnSpc>
                <a:spcPts val="1540"/>
              </a:lnSpc>
            </a:pPr>
            <a:r>
              <a:rPr lang="en-US" sz="1100">
                <a:solidFill>
                  <a:srgbClr val="0A3070"/>
                </a:solidFill>
                <a:latin typeface="Helvetica Neue"/>
              </a:rPr>
              <a:t>Mkt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46902" y="1721550"/>
            <a:ext cx="595469" cy="368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540"/>
              </a:lnSpc>
            </a:pPr>
            <a:r>
              <a:rPr lang="en-US" sz="1100" dirty="0">
                <a:solidFill>
                  <a:srgbClr val="0A3070"/>
                </a:solidFill>
                <a:latin typeface="Helvetica Neue"/>
              </a:rPr>
              <a:t>USA Product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67952" y="2949607"/>
            <a:ext cx="528639" cy="293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190"/>
              </a:lnSpc>
            </a:pPr>
            <a:r>
              <a:rPr lang="en-US" sz="850" dirty="0">
                <a:solidFill>
                  <a:srgbClr val="0A3070"/>
                </a:solidFill>
                <a:latin typeface="Helvetica Neue"/>
              </a:rPr>
              <a:t>Location &amp; Set-Up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71350" y="4171766"/>
            <a:ext cx="544688" cy="127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050"/>
              </a:lnSpc>
            </a:pPr>
            <a:r>
              <a:rPr lang="en-US" sz="750">
                <a:solidFill>
                  <a:srgbClr val="0A3070"/>
                </a:solidFill>
                <a:latin typeface="Helvetica Neue"/>
              </a:rPr>
              <a:t>Distribution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53829" y="3016273"/>
            <a:ext cx="436343" cy="13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90"/>
              </a:lnSpc>
            </a:pPr>
            <a:r>
              <a:rPr lang="en-US" sz="850">
                <a:solidFill>
                  <a:srgbClr val="0A3070"/>
                </a:solidFill>
                <a:latin typeface="Helvetica Neue"/>
              </a:rPr>
              <a:t>Team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46560" y="2949607"/>
            <a:ext cx="436343" cy="15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260"/>
              </a:lnSpc>
            </a:pPr>
            <a:r>
              <a:rPr lang="en-US" sz="900">
                <a:solidFill>
                  <a:srgbClr val="0A3070"/>
                </a:solidFill>
                <a:latin typeface="Helvetica Neue"/>
              </a:rPr>
              <a:t>R&amp;D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40140" y="2973716"/>
            <a:ext cx="595469" cy="268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050"/>
              </a:lnSpc>
            </a:pPr>
            <a:r>
              <a:rPr lang="en-US" sz="750" dirty="0">
                <a:solidFill>
                  <a:srgbClr val="0A3070"/>
                </a:solidFill>
                <a:latin typeface="Helvetica Neue"/>
              </a:rPr>
              <a:t>Customer Research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99657" y="4168292"/>
            <a:ext cx="544688" cy="12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20"/>
              </a:lnSpc>
            </a:pPr>
            <a:r>
              <a:rPr lang="en-US" sz="800">
                <a:solidFill>
                  <a:srgbClr val="0A3070"/>
                </a:solidFill>
                <a:latin typeface="Helvetica Neue"/>
              </a:rPr>
              <a:t>Training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92387" y="4214131"/>
            <a:ext cx="544688" cy="29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90"/>
              </a:lnSpc>
            </a:pPr>
            <a:r>
              <a:rPr lang="en-US" sz="850">
                <a:solidFill>
                  <a:srgbClr val="0A3070"/>
                </a:solidFill>
                <a:latin typeface="Helvetica Neue"/>
              </a:rPr>
              <a:t>VR testing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22875" y="4176529"/>
            <a:ext cx="544688" cy="13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190"/>
              </a:lnSpc>
            </a:pPr>
            <a:r>
              <a:rPr lang="en-US" sz="850">
                <a:solidFill>
                  <a:srgbClr val="0A3070"/>
                </a:solidFill>
                <a:latin typeface="Helvetica Neue"/>
              </a:rPr>
              <a:t>Branding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19040" y="396247"/>
            <a:ext cx="1236874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Carollo Playscript"/>
              </a:rPr>
              <a:t>Sales Director?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0901" y="1673931"/>
            <a:ext cx="1841582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Carollo Playscript"/>
              </a:rPr>
              <a:t>Export Sales Manager?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09215" y="1747591"/>
            <a:ext cx="1589203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Carollo Playscript"/>
              </a:rPr>
              <a:t>Technical Director?</a:t>
            </a:r>
          </a:p>
        </p:txBody>
      </p:sp>
      <p:sp>
        <p:nvSpPr>
          <p:cNvPr id="21" name="Freeform 21"/>
          <p:cNvSpPr/>
          <p:nvPr/>
        </p:nvSpPr>
        <p:spPr>
          <a:xfrm flipH="1">
            <a:off x="6837477" y="1794262"/>
            <a:ext cx="472275" cy="142863"/>
          </a:xfrm>
          <a:custGeom>
            <a:avLst/>
            <a:gdLst/>
            <a:ahLst/>
            <a:cxnLst/>
            <a:rect l="l" t="t" r="r" b="b"/>
            <a:pathLst>
              <a:path w="944550" h="285726">
                <a:moveTo>
                  <a:pt x="944550" y="0"/>
                </a:moveTo>
                <a:lnTo>
                  <a:pt x="0" y="0"/>
                </a:lnTo>
                <a:lnTo>
                  <a:pt x="0" y="285727"/>
                </a:lnTo>
                <a:lnTo>
                  <a:pt x="944550" y="285727"/>
                </a:lnTo>
                <a:lnTo>
                  <a:pt x="9445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5692593" y="442919"/>
            <a:ext cx="472275" cy="142863"/>
          </a:xfrm>
          <a:custGeom>
            <a:avLst/>
            <a:gdLst/>
            <a:ahLst/>
            <a:cxnLst/>
            <a:rect l="l" t="t" r="r" b="b"/>
            <a:pathLst>
              <a:path w="944550" h="285726">
                <a:moveTo>
                  <a:pt x="944550" y="0"/>
                </a:moveTo>
                <a:lnTo>
                  <a:pt x="0" y="0"/>
                </a:lnTo>
                <a:lnTo>
                  <a:pt x="0" y="285726"/>
                </a:lnTo>
                <a:lnTo>
                  <a:pt x="944550" y="285726"/>
                </a:lnTo>
                <a:lnTo>
                  <a:pt x="9445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36938" y="2988003"/>
            <a:ext cx="1115762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 dirty="0">
                <a:solidFill>
                  <a:srgbClr val="FFFFFF"/>
                </a:solidFill>
                <a:latin typeface="Carollo Playscript"/>
              </a:rPr>
              <a:t>Outsource?</a:t>
            </a:r>
          </a:p>
        </p:txBody>
      </p:sp>
      <p:sp>
        <p:nvSpPr>
          <p:cNvPr id="24" name="Freeform 24"/>
          <p:cNvSpPr/>
          <p:nvPr/>
        </p:nvSpPr>
        <p:spPr>
          <a:xfrm>
            <a:off x="2489377" y="3068952"/>
            <a:ext cx="472275" cy="142863"/>
          </a:xfrm>
          <a:custGeom>
            <a:avLst/>
            <a:gdLst/>
            <a:ahLst/>
            <a:cxnLst/>
            <a:rect l="l" t="t" r="r" b="b"/>
            <a:pathLst>
              <a:path w="944550" h="285726">
                <a:moveTo>
                  <a:pt x="0" y="0"/>
                </a:moveTo>
                <a:lnTo>
                  <a:pt x="944550" y="0"/>
                </a:lnTo>
                <a:lnTo>
                  <a:pt x="944550" y="285727"/>
                </a:lnTo>
                <a:lnTo>
                  <a:pt x="0" y="285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6100" y="380632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228977" y="0"/>
            <a:ext cx="5953123" cy="5143500"/>
          </a:xfrm>
          <a:custGeom>
            <a:avLst/>
            <a:gdLst/>
            <a:ahLst/>
            <a:cxnLst/>
            <a:rect l="l" t="t" r="r" b="b"/>
            <a:pathLst>
              <a:path w="11830046" h="10801372">
                <a:moveTo>
                  <a:pt x="0" y="0"/>
                </a:moveTo>
                <a:lnTo>
                  <a:pt x="11830046" y="0"/>
                </a:lnTo>
                <a:lnTo>
                  <a:pt x="11830046" y="10801372"/>
                </a:lnTo>
                <a:lnTo>
                  <a:pt x="0" y="10801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652" r="-16304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9117" y="210752"/>
            <a:ext cx="2987205" cy="1126426"/>
          </a:xfrm>
          <a:custGeom>
            <a:avLst/>
            <a:gdLst/>
            <a:ahLst/>
            <a:cxnLst/>
            <a:rect l="l" t="t" r="r" b="b"/>
            <a:pathLst>
              <a:path w="5974410" h="2252851">
                <a:moveTo>
                  <a:pt x="0" y="0"/>
                </a:moveTo>
                <a:lnTo>
                  <a:pt x="5974410" y="0"/>
                </a:lnTo>
                <a:lnTo>
                  <a:pt x="5974410" y="2252851"/>
                </a:lnTo>
                <a:lnTo>
                  <a:pt x="0" y="2252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28585" y="415380"/>
            <a:ext cx="713065" cy="713065"/>
          </a:xfrm>
          <a:custGeom>
            <a:avLst/>
            <a:gdLst/>
            <a:ahLst/>
            <a:cxnLst/>
            <a:rect l="l" t="t" r="r" b="b"/>
            <a:pathLst>
              <a:path w="1426129" h="1426129">
                <a:moveTo>
                  <a:pt x="0" y="0"/>
                </a:moveTo>
                <a:lnTo>
                  <a:pt x="1426129" y="0"/>
                </a:lnTo>
                <a:lnTo>
                  <a:pt x="1426129" y="1426129"/>
                </a:lnTo>
                <a:lnTo>
                  <a:pt x="0" y="14261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55416" y="425138"/>
            <a:ext cx="1902123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990"/>
              </a:lnSpc>
            </a:pPr>
            <a:r>
              <a:rPr lang="en-US" sz="2850" dirty="0">
                <a:solidFill>
                  <a:srgbClr val="FFFFFF"/>
                </a:solidFill>
                <a:latin typeface="Helvetica Neue"/>
              </a:rPr>
              <a:t>Celebrate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53048" y="763537"/>
            <a:ext cx="7396473" cy="771525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3048" y="1963687"/>
            <a:ext cx="7396473" cy="771525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3048" y="3163837"/>
            <a:ext cx="7396473" cy="771525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43821" y="763537"/>
            <a:ext cx="763304" cy="763304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3821" y="196368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43821" y="316383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93943" y="960061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Build Your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93943" y="2162283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Implement Your Strategy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3943" y="3351740"/>
            <a:ext cx="67146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Track Your Strategy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217737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4"/>
                </a:lnTo>
                <a:lnTo>
                  <a:pt x="0" y="16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7660030" cy="5256032"/>
          </a:xfrm>
          <a:custGeom>
            <a:avLst/>
            <a:gdLst/>
            <a:ahLst/>
            <a:cxnLst/>
            <a:rect l="l" t="t" r="r" b="b"/>
            <a:pathLst>
              <a:path w="15320060" h="10512063">
                <a:moveTo>
                  <a:pt x="0" y="0"/>
                </a:moveTo>
                <a:lnTo>
                  <a:pt x="15320060" y="0"/>
                </a:lnTo>
                <a:lnTo>
                  <a:pt x="15320060" y="10512063"/>
                </a:lnTo>
                <a:lnTo>
                  <a:pt x="0" y="10512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94" r="-1494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217737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4"/>
                </a:lnTo>
                <a:lnTo>
                  <a:pt x="0" y="16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59677" y="184103"/>
            <a:ext cx="6875459" cy="4647279"/>
          </a:xfrm>
          <a:custGeom>
            <a:avLst/>
            <a:gdLst/>
            <a:ahLst/>
            <a:cxnLst/>
            <a:rect l="l" t="t" r="r" b="b"/>
            <a:pathLst>
              <a:path w="13750918" h="9294557">
                <a:moveTo>
                  <a:pt x="0" y="0"/>
                </a:moveTo>
                <a:lnTo>
                  <a:pt x="13750918" y="0"/>
                </a:lnTo>
                <a:lnTo>
                  <a:pt x="13750918" y="9294557"/>
                </a:lnTo>
                <a:lnTo>
                  <a:pt x="0" y="9294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43" b="-2243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5305" y="108470"/>
            <a:ext cx="6426182" cy="4932095"/>
          </a:xfrm>
          <a:custGeom>
            <a:avLst/>
            <a:gdLst/>
            <a:ahLst/>
            <a:cxnLst/>
            <a:rect l="l" t="t" r="r" b="b"/>
            <a:pathLst>
              <a:path w="12852363" h="9864189">
                <a:moveTo>
                  <a:pt x="0" y="0"/>
                </a:moveTo>
                <a:lnTo>
                  <a:pt x="12852363" y="0"/>
                </a:lnTo>
                <a:lnTo>
                  <a:pt x="12852363" y="9864188"/>
                </a:lnTo>
                <a:lnTo>
                  <a:pt x="0" y="9864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66260" y="4101405"/>
            <a:ext cx="3401097" cy="55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760"/>
              </a:lnSpc>
            </a:pPr>
            <a:r>
              <a:rPr lang="en-US" sz="3399">
                <a:solidFill>
                  <a:srgbClr val="0A3070"/>
                </a:solidFill>
                <a:latin typeface="Helvetica Neue"/>
              </a:rPr>
              <a:t>90 Day Goals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34189" y="1180315"/>
            <a:ext cx="5102756" cy="1978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250"/>
              </a:lnSpc>
            </a:pPr>
            <a:r>
              <a:rPr lang="en-US" sz="3750">
                <a:solidFill>
                  <a:srgbClr val="0A3070"/>
                </a:solidFill>
                <a:latin typeface="Carollo Playscript"/>
              </a:rPr>
              <a:t>Where are we going to be </a:t>
            </a:r>
          </a:p>
          <a:p>
            <a:pPr algn="ctr" defTabSz="457200">
              <a:lnSpc>
                <a:spcPts val="5250"/>
              </a:lnSpc>
            </a:pPr>
            <a:r>
              <a:rPr lang="en-US" sz="3750">
                <a:solidFill>
                  <a:srgbClr val="0A3070"/>
                </a:solidFill>
                <a:latin typeface="Carollo Playscript"/>
              </a:rPr>
              <a:t>in 90-days time?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217737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4"/>
                </a:lnTo>
                <a:lnTo>
                  <a:pt x="0" y="16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71976" y="170291"/>
            <a:ext cx="2723849" cy="1840195"/>
          </a:xfrm>
          <a:custGeom>
            <a:avLst/>
            <a:gdLst/>
            <a:ahLst/>
            <a:cxnLst/>
            <a:rect l="l" t="t" r="r" b="b"/>
            <a:pathLst>
              <a:path w="5447697" h="3680389">
                <a:moveTo>
                  <a:pt x="0" y="0"/>
                </a:moveTo>
                <a:lnTo>
                  <a:pt x="5447696" y="0"/>
                </a:lnTo>
                <a:lnTo>
                  <a:pt x="5447696" y="3680389"/>
                </a:lnTo>
                <a:lnTo>
                  <a:pt x="0" y="3680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255" t="-12827" b="-12827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114452" y="3017495"/>
            <a:ext cx="3143121" cy="1839628"/>
          </a:xfrm>
          <a:custGeom>
            <a:avLst/>
            <a:gdLst/>
            <a:ahLst/>
            <a:cxnLst/>
            <a:rect l="l" t="t" r="r" b="b"/>
            <a:pathLst>
              <a:path w="6286242" h="3679256">
                <a:moveTo>
                  <a:pt x="0" y="0"/>
                </a:moveTo>
                <a:lnTo>
                  <a:pt x="6286242" y="0"/>
                </a:lnTo>
                <a:lnTo>
                  <a:pt x="6286242" y="3679256"/>
                </a:lnTo>
                <a:lnTo>
                  <a:pt x="0" y="3679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23" t="-25675" b="-11947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41497" y="2799723"/>
            <a:ext cx="2530975" cy="2147563"/>
          </a:xfrm>
          <a:custGeom>
            <a:avLst/>
            <a:gdLst/>
            <a:ahLst/>
            <a:cxnLst/>
            <a:rect l="l" t="t" r="r" b="b"/>
            <a:pathLst>
              <a:path w="5061949" h="4295125">
                <a:moveTo>
                  <a:pt x="0" y="0"/>
                </a:moveTo>
                <a:lnTo>
                  <a:pt x="5061950" y="0"/>
                </a:lnTo>
                <a:lnTo>
                  <a:pt x="5061950" y="4295125"/>
                </a:lnTo>
                <a:lnTo>
                  <a:pt x="0" y="4295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279" b="-38279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366532" y="265835"/>
            <a:ext cx="3423656" cy="1678543"/>
          </a:xfrm>
          <a:custGeom>
            <a:avLst/>
            <a:gdLst/>
            <a:ahLst/>
            <a:cxnLst/>
            <a:rect l="l" t="t" r="r" b="b"/>
            <a:pathLst>
              <a:path w="6847312" h="3357085">
                <a:moveTo>
                  <a:pt x="0" y="0"/>
                </a:moveTo>
                <a:lnTo>
                  <a:pt x="6847313" y="0"/>
                </a:lnTo>
                <a:lnTo>
                  <a:pt x="6847313" y="3357086"/>
                </a:lnTo>
                <a:lnTo>
                  <a:pt x="0" y="3357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 rot="732950">
            <a:off x="185924" y="3058712"/>
            <a:ext cx="2349328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360"/>
              </a:lnSpc>
            </a:pPr>
            <a:r>
              <a:rPr lang="en-US" sz="2400">
                <a:solidFill>
                  <a:srgbClr val="0A3070"/>
                </a:solidFill>
                <a:latin typeface="Carollo Playscript Bold"/>
              </a:rPr>
              <a:t>Weekly Meetings</a:t>
            </a:r>
          </a:p>
        </p:txBody>
      </p:sp>
      <p:sp>
        <p:nvSpPr>
          <p:cNvPr id="8" name="TextBox 8"/>
          <p:cNvSpPr txBox="1"/>
          <p:nvPr/>
        </p:nvSpPr>
        <p:spPr>
          <a:xfrm rot="998890">
            <a:off x="6209315" y="797612"/>
            <a:ext cx="2353334" cy="88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40"/>
              </a:lnSpc>
            </a:pPr>
            <a:r>
              <a:rPr lang="en-US" sz="2600">
                <a:solidFill>
                  <a:srgbClr val="0A3070"/>
                </a:solidFill>
                <a:latin typeface="Carollo Playscript Bold"/>
              </a:rPr>
              <a:t>Weekly Scorecards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" y="1986115"/>
            <a:ext cx="7475626" cy="654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600"/>
              </a:lnSpc>
            </a:pPr>
            <a:r>
              <a:rPr lang="en-US" sz="3999" dirty="0">
                <a:solidFill>
                  <a:srgbClr val="FFFFFF"/>
                </a:solidFill>
                <a:latin typeface="Helvetica Neue"/>
              </a:rPr>
              <a:t>Keeping Everyone Focused</a:t>
            </a:r>
          </a:p>
        </p:txBody>
      </p:sp>
      <p:sp>
        <p:nvSpPr>
          <p:cNvPr id="10" name="TextBox 10"/>
          <p:cNvSpPr txBox="1"/>
          <p:nvPr/>
        </p:nvSpPr>
        <p:spPr>
          <a:xfrm rot="-1337423">
            <a:off x="5017720" y="3084410"/>
            <a:ext cx="1076727" cy="42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Carollo Playscript Bold"/>
              </a:rPr>
              <a:t>KPIs</a:t>
            </a:r>
          </a:p>
        </p:txBody>
      </p:sp>
      <p:sp>
        <p:nvSpPr>
          <p:cNvPr id="11" name="TextBox 11"/>
          <p:cNvSpPr txBox="1"/>
          <p:nvPr/>
        </p:nvSpPr>
        <p:spPr>
          <a:xfrm rot="-503736">
            <a:off x="2127246" y="355495"/>
            <a:ext cx="1754039" cy="61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452"/>
              </a:lnSpc>
            </a:pPr>
            <a:r>
              <a:rPr lang="en-US" sz="1752">
                <a:solidFill>
                  <a:srgbClr val="0A3070"/>
                </a:solidFill>
                <a:latin typeface="Carollo Playscript Bold"/>
              </a:rPr>
              <a:t>Celebrate Milestones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0761" y="1865590"/>
            <a:ext cx="7782478" cy="218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710"/>
              </a:lnSpc>
            </a:pPr>
            <a:r>
              <a:rPr lang="en-US" sz="2650">
                <a:solidFill>
                  <a:srgbClr val="000000"/>
                </a:solidFill>
                <a:latin typeface="Carollo Playscript"/>
              </a:rPr>
              <a:t>“</a:t>
            </a:r>
            <a:r>
              <a:rPr lang="en-US" sz="2650">
                <a:solidFill>
                  <a:srgbClr val="0A3070"/>
                </a:solidFill>
                <a:latin typeface="Carollo Playscript"/>
              </a:rPr>
              <a:t>Failure is simply the opportunity to begin again, this time more intelligently.”</a:t>
            </a:r>
          </a:p>
          <a:p>
            <a:pPr algn="ctr" defTabSz="457200">
              <a:lnSpc>
                <a:spcPts val="3710"/>
              </a:lnSpc>
            </a:pPr>
            <a:endParaRPr lang="en-US" sz="2650">
              <a:solidFill>
                <a:srgbClr val="0A3070"/>
              </a:solidFill>
              <a:latin typeface="Carollo Playscript"/>
            </a:endParaRPr>
          </a:p>
          <a:p>
            <a:pPr algn="ctr" defTabSz="457200">
              <a:lnSpc>
                <a:spcPts val="3710"/>
              </a:lnSpc>
            </a:pPr>
            <a:r>
              <a:rPr lang="en-US" sz="2650">
                <a:solidFill>
                  <a:srgbClr val="0A3070"/>
                </a:solidFill>
                <a:latin typeface="Carollo Playscript"/>
              </a:rPr>
              <a:t>– Henry Ford</a:t>
            </a:r>
          </a:p>
          <a:p>
            <a:pPr algn="ctr" defTabSz="457200">
              <a:lnSpc>
                <a:spcPts val="2240"/>
              </a:lnSpc>
            </a:pPr>
            <a:endParaRPr lang="en-US" sz="2650">
              <a:solidFill>
                <a:srgbClr val="0A3070"/>
              </a:solidFill>
              <a:latin typeface="Carollo Playscrip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12154" y="836890"/>
            <a:ext cx="7396473" cy="771525"/>
            <a:chOff x="0" y="0"/>
            <a:chExt cx="3896085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53048" y="1046451"/>
            <a:ext cx="67146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Lessons Learned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06308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53048" y="514350"/>
            <a:ext cx="7396473" cy="771525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3048" y="1573872"/>
            <a:ext cx="7396473" cy="771525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3048" y="2640672"/>
            <a:ext cx="7396473" cy="771525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43821" y="514350"/>
            <a:ext cx="763304" cy="763304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3821" y="1573872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43821" y="2640672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353048" y="3697947"/>
            <a:ext cx="7396473" cy="771525"/>
            <a:chOff x="0" y="0"/>
            <a:chExt cx="3896085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32988" y="3665456"/>
            <a:ext cx="793193" cy="793193"/>
          </a:xfrm>
          <a:custGeom>
            <a:avLst/>
            <a:gdLst/>
            <a:ahLst/>
            <a:cxnLst/>
            <a:rect l="l" t="t" r="r" b="b"/>
            <a:pathLst>
              <a:path w="1586385" h="1586385">
                <a:moveTo>
                  <a:pt x="0" y="0"/>
                </a:moveTo>
                <a:lnTo>
                  <a:pt x="1586385" y="0"/>
                </a:lnTo>
                <a:lnTo>
                  <a:pt x="1586385" y="1586385"/>
                </a:lnTo>
                <a:lnTo>
                  <a:pt x="0" y="1586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93943" y="710874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Build Your Strategy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93943" y="1772467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Implement Your Strategy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93943" y="2828575"/>
            <a:ext cx="67146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Track Your Strategy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93943" y="3885850"/>
            <a:ext cx="67146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Lessons Learned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53048" y="763537"/>
            <a:ext cx="7396473" cy="771525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3048" y="1963687"/>
            <a:ext cx="7396473" cy="771525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3048" y="3163837"/>
            <a:ext cx="7396473" cy="771525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pPr defTabSz="457200"/>
              <a:endParaRPr lang="en-GB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56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43821" y="763537"/>
            <a:ext cx="763304" cy="763304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3821" y="196368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43821" y="3163837"/>
            <a:ext cx="771525" cy="771525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93943" y="960061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Build Your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93943" y="2162283"/>
            <a:ext cx="69357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Implement Your Strategy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3943" y="3351740"/>
            <a:ext cx="67146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Carollo Playscript"/>
              </a:rPr>
              <a:t>How to Track Your Strategy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217737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4"/>
                </a:lnTo>
                <a:lnTo>
                  <a:pt x="0" y="16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476250"/>
            <a:ext cx="9144000" cy="6096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179919" y="4217737"/>
            <a:ext cx="964081" cy="894910"/>
          </a:xfrm>
          <a:custGeom>
            <a:avLst/>
            <a:gdLst/>
            <a:ahLst/>
            <a:cxnLst/>
            <a:rect l="l" t="t" r="r" b="b"/>
            <a:pathLst>
              <a:path w="1928162" h="1789819">
                <a:moveTo>
                  <a:pt x="0" y="0"/>
                </a:moveTo>
                <a:lnTo>
                  <a:pt x="1928162" y="0"/>
                </a:lnTo>
                <a:lnTo>
                  <a:pt x="1928162" y="1789818"/>
                </a:lnTo>
                <a:lnTo>
                  <a:pt x="0" y="1789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0828" y="334750"/>
            <a:ext cx="1982345" cy="1145835"/>
          </a:xfrm>
          <a:custGeom>
            <a:avLst/>
            <a:gdLst/>
            <a:ahLst/>
            <a:cxnLst/>
            <a:rect l="l" t="t" r="r" b="b"/>
            <a:pathLst>
              <a:path w="3964690" h="2291670">
                <a:moveTo>
                  <a:pt x="0" y="0"/>
                </a:moveTo>
                <a:lnTo>
                  <a:pt x="3964690" y="0"/>
                </a:lnTo>
                <a:lnTo>
                  <a:pt x="3964690" y="2291670"/>
                </a:lnTo>
                <a:lnTo>
                  <a:pt x="0" y="229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098971"/>
            <a:ext cx="9144000" cy="3247147"/>
          </a:xfrm>
          <a:custGeom>
            <a:avLst/>
            <a:gdLst/>
            <a:ahLst/>
            <a:cxnLst/>
            <a:rect l="l" t="t" r="r" b="b"/>
            <a:pathLst>
              <a:path w="18288000" h="6494294">
                <a:moveTo>
                  <a:pt x="0" y="0"/>
                </a:moveTo>
                <a:lnTo>
                  <a:pt x="18288000" y="0"/>
                </a:lnTo>
                <a:lnTo>
                  <a:pt x="18288000" y="6494294"/>
                </a:lnTo>
                <a:lnTo>
                  <a:pt x="0" y="649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00" b="-20400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14350" y="334750"/>
            <a:ext cx="1861521" cy="1861521"/>
          </a:xfrm>
          <a:custGeom>
            <a:avLst/>
            <a:gdLst/>
            <a:ahLst/>
            <a:cxnLst/>
            <a:rect l="l" t="t" r="r" b="b"/>
            <a:pathLst>
              <a:path w="3723041" h="3723041">
                <a:moveTo>
                  <a:pt x="0" y="0"/>
                </a:moveTo>
                <a:lnTo>
                  <a:pt x="3723041" y="0"/>
                </a:lnTo>
                <a:lnTo>
                  <a:pt x="3723041" y="3723041"/>
                </a:lnTo>
                <a:lnTo>
                  <a:pt x="0" y="3723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543300" y="3261462"/>
            <a:ext cx="338989" cy="338989"/>
          </a:xfrm>
          <a:custGeom>
            <a:avLst/>
            <a:gdLst/>
            <a:ahLst/>
            <a:cxnLst/>
            <a:rect l="l" t="t" r="r" b="b"/>
            <a:pathLst>
              <a:path w="677977" h="677977">
                <a:moveTo>
                  <a:pt x="0" y="0"/>
                </a:moveTo>
                <a:lnTo>
                  <a:pt x="677977" y="0"/>
                </a:lnTo>
                <a:lnTo>
                  <a:pt x="677977" y="677977"/>
                </a:lnTo>
                <a:lnTo>
                  <a:pt x="0" y="677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71940" y="4539671"/>
            <a:ext cx="338989" cy="338989"/>
          </a:xfrm>
          <a:custGeom>
            <a:avLst/>
            <a:gdLst/>
            <a:ahLst/>
            <a:cxnLst/>
            <a:rect l="l" t="t" r="r" b="b"/>
            <a:pathLst>
              <a:path w="677977" h="677977">
                <a:moveTo>
                  <a:pt x="0" y="0"/>
                </a:moveTo>
                <a:lnTo>
                  <a:pt x="677977" y="0"/>
                </a:lnTo>
                <a:lnTo>
                  <a:pt x="677977" y="677977"/>
                </a:lnTo>
                <a:lnTo>
                  <a:pt x="0" y="677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2978" y="2335554"/>
            <a:ext cx="2725022" cy="1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 dirty="0">
                <a:solidFill>
                  <a:srgbClr val="FFFFFF"/>
                </a:solidFill>
                <a:latin typeface="Helvetica Neue"/>
              </a:rPr>
              <a:t>Link to www.cloud-busting.com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42827" y="2139121"/>
            <a:ext cx="1516248" cy="41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Helvetica Neue"/>
              </a:rPr>
              <a:t>Mel’s LinkedIn Profile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96884" y="2318168"/>
            <a:ext cx="3165816" cy="1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 dirty="0">
                <a:solidFill>
                  <a:srgbClr val="FFFFFF"/>
                </a:solidFill>
                <a:latin typeface="Helvetica Neue"/>
              </a:rPr>
              <a:t>melanie.archbould@cloud-busting.com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1434" y="4610100"/>
            <a:ext cx="3721066" cy="1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680"/>
              </a:lnSpc>
            </a:pPr>
            <a:r>
              <a:rPr lang="en-US" sz="1200" dirty="0" err="1">
                <a:solidFill>
                  <a:srgbClr val="FFFFFF"/>
                </a:solidFill>
                <a:latin typeface="Helvetica Neue"/>
              </a:rPr>
              <a:t>Cloudbusting</a:t>
            </a:r>
            <a:r>
              <a:rPr lang="en-US" sz="1200" dirty="0">
                <a:solidFill>
                  <a:srgbClr val="FFFFFF"/>
                </a:solidFill>
                <a:latin typeface="Helvetica Neue"/>
              </a:rPr>
              <a:t> Creations Ltd 2023 Copyright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B12724-A38C-DEBD-2AFF-2DA0B5C8C7DA}"/>
              </a:ext>
            </a:extLst>
          </p:cNvPr>
          <p:cNvSpPr txBox="1"/>
          <p:nvPr/>
        </p:nvSpPr>
        <p:spPr>
          <a:xfrm>
            <a:off x="238042" y="2042419"/>
            <a:ext cx="4455754" cy="13304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ts val="3165"/>
              </a:lnSpc>
              <a:defRPr/>
            </a:pPr>
            <a:r>
              <a:rPr lang="en-GB" sz="3450" dirty="0">
                <a:solidFill>
                  <a:srgbClr val="FFB000"/>
                </a:solidFill>
                <a:latin typeface="Bebas Neue" panose="020B0606020202050201" pitchFamily="34" charset="77"/>
              </a:rPr>
              <a:t>Leave your feedback </a:t>
            </a:r>
            <a:r>
              <a:rPr lang="en-GB" sz="3450" dirty="0">
                <a:solidFill>
                  <a:prstClr val="white"/>
                </a:solidFill>
                <a:latin typeface="Bebas Neue" panose="020B0606020202050201" pitchFamily="34" charset="77"/>
              </a:rPr>
              <a:t>for the Help to Grow: Management Alumni Network team.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AACE818D-BB87-1297-F98A-58340F168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97" y="1023881"/>
            <a:ext cx="3333970" cy="3333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89CBE-B5DF-49CE-6601-C4B13A887B34}"/>
              </a:ext>
            </a:extLst>
          </p:cNvPr>
          <p:cNvSpPr txBox="1"/>
          <p:nvPr/>
        </p:nvSpPr>
        <p:spPr>
          <a:xfrm>
            <a:off x="7125972" y="124852"/>
            <a:ext cx="2227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100" dirty="0">
                <a:solidFill>
                  <a:srgbClr val="FFB000"/>
                </a:solidFill>
                <a:latin typeface="Century Gothic" panose="020B0502020202020204" pitchFamily="34" charset="0"/>
              </a:rPr>
              <a:t>#helptogrow</a:t>
            </a:r>
          </a:p>
        </p:txBody>
      </p:sp>
      <p:pic>
        <p:nvPicPr>
          <p:cNvPr id="4" name="Picture 3" descr="A group of arrows pointing up&#10;&#10;Description automatically generated">
            <a:extLst>
              <a:ext uri="{FF2B5EF4-FFF2-40B4-BE49-F238E27FC236}">
                <a16:creationId xmlns:a16="http://schemas.microsoft.com/office/drawing/2014/main" id="{B1518DCA-9CC3-5B8C-F946-9FF193D83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235"/>
            <a:ext cx="2270215" cy="12972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28ADE2-4761-97F2-E189-1E86FCAD57F6}"/>
              </a:ext>
            </a:extLst>
          </p:cNvPr>
          <p:cNvGrpSpPr/>
          <p:nvPr/>
        </p:nvGrpSpPr>
        <p:grpSpPr>
          <a:xfrm>
            <a:off x="238042" y="229621"/>
            <a:ext cx="3115725" cy="1199129"/>
            <a:chOff x="317389" y="306161"/>
            <a:chExt cx="4154300" cy="1598839"/>
          </a:xfrm>
        </p:grpSpPr>
        <p:pic>
          <p:nvPicPr>
            <p:cNvPr id="8" name="Picture 7" descr="A blue circle with white text&#10;&#10;Description automatically generated">
              <a:extLst>
                <a:ext uri="{FF2B5EF4-FFF2-40B4-BE49-F238E27FC236}">
                  <a16:creationId xmlns:a16="http://schemas.microsoft.com/office/drawing/2014/main" id="{31248068-86AC-EDC4-E7EA-CF33DDA7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438" y="539749"/>
              <a:ext cx="1365251" cy="1365251"/>
            </a:xfrm>
            <a:prstGeom prst="rect">
              <a:avLst/>
            </a:prstGeom>
          </p:spPr>
        </p:pic>
        <p:pic>
          <p:nvPicPr>
            <p:cNvPr id="9" name="Picture 8" descr="A yellow and black sign&#10;&#10;Description automatically generated with low confidence">
              <a:extLst>
                <a:ext uri="{FF2B5EF4-FFF2-40B4-BE49-F238E27FC236}">
                  <a16:creationId xmlns:a16="http://schemas.microsoft.com/office/drawing/2014/main" id="{EC74B75A-480F-E3DF-FDDC-41532609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89" y="306161"/>
              <a:ext cx="3468961" cy="932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866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62861E-B329-A177-9950-674FCC35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"/>
            <a:ext cx="4698869" cy="2178980"/>
          </a:xfrm>
        </p:spPr>
        <p:txBody>
          <a:bodyPr anchor="t">
            <a:noAutofit/>
          </a:bodyPr>
          <a:lstStyle/>
          <a:p>
            <a:pPr algn="ctr">
              <a:lnSpc>
                <a:spcPts val="3615"/>
              </a:lnSpc>
            </a:pPr>
            <a:r>
              <a:rPr lang="en-GB" sz="3600" dirty="0">
                <a:solidFill>
                  <a:srgbClr val="FFB000"/>
                </a:solidFill>
                <a:latin typeface="Bebas Neue" panose="020B0606020202050201" pitchFamily="34" charset="77"/>
              </a:rPr>
              <a:t>how can mentoring empower </a:t>
            </a:r>
            <a:br>
              <a:rPr lang="en-GB" sz="3600" dirty="0">
                <a:solidFill>
                  <a:srgbClr val="FFB000"/>
                </a:solidFill>
                <a:latin typeface="Bebas Neue" panose="020B0606020202050201" pitchFamily="34" charset="77"/>
              </a:rPr>
            </a:br>
            <a:r>
              <a:rPr lang="en-GB" sz="3600" dirty="0">
                <a:solidFill>
                  <a:srgbClr val="FFB000"/>
                </a:solidFill>
                <a:latin typeface="Bebas Neue" panose="020B0606020202050201" pitchFamily="34" charset="77"/>
              </a:rPr>
              <a:t>your business?</a:t>
            </a:r>
            <a:br>
              <a:rPr lang="en-GB" sz="3000" dirty="0">
                <a:solidFill>
                  <a:srgbClr val="FFB000"/>
                </a:solidFill>
                <a:latin typeface="Bebas Neue" panose="020B0606020202050201" pitchFamily="34" charset="77"/>
              </a:rPr>
            </a:br>
            <a:r>
              <a:rPr lang="en-GB" sz="3000" dirty="0">
                <a:solidFill>
                  <a:srgbClr val="FFB000"/>
                </a:solidFill>
                <a:latin typeface="Bebas Neue" panose="020B0606020202050201" pitchFamily="34" charset="77"/>
              </a:rPr>
              <a:t>BREAKOUT ROOM #1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C0D69BA-57FD-34D6-3089-59D4BEF95122}"/>
              </a:ext>
            </a:extLst>
          </p:cNvPr>
          <p:cNvSpPr txBox="1">
            <a:spLocks/>
          </p:cNvSpPr>
          <p:nvPr/>
        </p:nvSpPr>
        <p:spPr>
          <a:xfrm>
            <a:off x="4698869" y="541190"/>
            <a:ext cx="4445131" cy="115272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6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BA65F1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  <a:t>social media marketing</a:t>
            </a:r>
            <a:b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BA65F1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</a:b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BA65F1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  <a:t>Finsbury suite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BF64E6-0881-97B3-EE26-287794E7BF81}"/>
              </a:ext>
            </a:extLst>
          </p:cNvPr>
          <p:cNvSpPr txBox="1">
            <a:spLocks/>
          </p:cNvSpPr>
          <p:nvPr/>
        </p:nvSpPr>
        <p:spPr>
          <a:xfrm>
            <a:off x="1" y="2863215"/>
            <a:ext cx="4698869" cy="149733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6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  <a:t>tax and accounting </a:t>
            </a:r>
          </a:p>
          <a:p>
            <a:pPr marL="0" marR="0" lvl="0" indent="0" algn="ctr" defTabSz="914400" rtl="0" eaLnBrk="1" fontAlgn="auto" latinLnBrk="0" hangingPunct="1">
              <a:lnSpc>
                <a:spcPts val="36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  <a:t>fundamentals</a:t>
            </a:r>
            <a:b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</a:b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  <a:t>BREAKOUT ROOM #3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2C21CD-2B89-AE33-B1D6-0A5DFCCBC6A7}"/>
              </a:ext>
            </a:extLst>
          </p:cNvPr>
          <p:cNvSpPr txBox="1">
            <a:spLocks/>
          </p:cNvSpPr>
          <p:nvPr/>
        </p:nvSpPr>
        <p:spPr>
          <a:xfrm>
            <a:off x="4698868" y="3046095"/>
            <a:ext cx="4445132" cy="178486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61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2B775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  <a:t>sustainability</a:t>
            </a:r>
            <a:b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62B775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</a:b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62B775"/>
                </a:solidFill>
                <a:effectLst/>
                <a:uLnTx/>
                <a:uFillTx/>
                <a:latin typeface="Bebas Neue" panose="020B0606020202050201" pitchFamily="34" charset="77"/>
                <a:ea typeface="+mj-ea"/>
                <a:cs typeface="+mj-cs"/>
              </a:rPr>
              <a:t>BREAKOUT ROOM #4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8BC45D1-EF9F-8D18-F5B2-40D86489D8C5}"/>
              </a:ext>
            </a:extLst>
          </p:cNvPr>
          <p:cNvCxnSpPr>
            <a:cxnSpLocks/>
          </p:cNvCxnSpPr>
          <p:nvPr/>
        </p:nvCxnSpPr>
        <p:spPr>
          <a:xfrm>
            <a:off x="4698872" y="58936"/>
            <a:ext cx="0" cy="4301609"/>
          </a:xfrm>
          <a:prstGeom prst="line">
            <a:avLst/>
          </a:prstGeom>
          <a:ln w="12700">
            <a:solidFill>
              <a:schemeClr val="bg1">
                <a:alpha val="43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CE4169-B32B-694E-7D28-83AA054A348D}"/>
              </a:ext>
            </a:extLst>
          </p:cNvPr>
          <p:cNvCxnSpPr>
            <a:cxnSpLocks/>
          </p:cNvCxnSpPr>
          <p:nvPr/>
        </p:nvCxnSpPr>
        <p:spPr>
          <a:xfrm flipH="1">
            <a:off x="23190" y="2668242"/>
            <a:ext cx="9088662" cy="0"/>
          </a:xfrm>
          <a:prstGeom prst="line">
            <a:avLst/>
          </a:prstGeom>
          <a:ln w="12700">
            <a:solidFill>
              <a:schemeClr val="bg1">
                <a:alpha val="43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arrows pointing up&#10;&#10;Description automatically generated">
            <a:extLst>
              <a:ext uri="{FF2B5EF4-FFF2-40B4-BE49-F238E27FC236}">
                <a16:creationId xmlns:a16="http://schemas.microsoft.com/office/drawing/2014/main" id="{AC2375A9-83D6-A755-EE3A-9846062AB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47" y="4260516"/>
            <a:ext cx="1542030" cy="881160"/>
          </a:xfrm>
          <a:prstGeom prst="rect">
            <a:avLst/>
          </a:prstGeom>
        </p:spPr>
      </p:pic>
      <p:pic>
        <p:nvPicPr>
          <p:cNvPr id="5" name="Picture 4" descr="A white arrow pointing up&#10;&#10;Description automatically generated">
            <a:extLst>
              <a:ext uri="{FF2B5EF4-FFF2-40B4-BE49-F238E27FC236}">
                <a16:creationId xmlns:a16="http://schemas.microsoft.com/office/drawing/2014/main" id="{58FF6C7F-2CC6-C5CC-4A0B-B733664E3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37" y="4260517"/>
            <a:ext cx="621798" cy="882983"/>
          </a:xfrm>
          <a:prstGeom prst="rect">
            <a:avLst/>
          </a:prstGeom>
        </p:spPr>
      </p:pic>
      <p:pic>
        <p:nvPicPr>
          <p:cNvPr id="6" name="Picture 5" descr="A yellow arrow pointing up&#10;&#10;Description automatically generated">
            <a:extLst>
              <a:ext uri="{FF2B5EF4-FFF2-40B4-BE49-F238E27FC236}">
                <a16:creationId xmlns:a16="http://schemas.microsoft.com/office/drawing/2014/main" id="{8954DB50-B139-199C-8A68-6F7267E8C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39" y="1777721"/>
            <a:ext cx="621799" cy="882984"/>
          </a:xfrm>
          <a:prstGeom prst="rect">
            <a:avLst/>
          </a:prstGeom>
        </p:spPr>
      </p:pic>
      <p:pic>
        <p:nvPicPr>
          <p:cNvPr id="7" name="Picture 6" descr="A purple arrow pointing up&#10;&#10;Description automatically generated">
            <a:extLst>
              <a:ext uri="{FF2B5EF4-FFF2-40B4-BE49-F238E27FC236}">
                <a16:creationId xmlns:a16="http://schemas.microsoft.com/office/drawing/2014/main" id="{DE5E62E7-4471-F671-125D-01211B237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56" y="1765620"/>
            <a:ext cx="630962" cy="895996"/>
          </a:xfrm>
          <a:prstGeom prst="rect">
            <a:avLst/>
          </a:prstGeom>
        </p:spPr>
      </p:pic>
      <p:pic>
        <p:nvPicPr>
          <p:cNvPr id="8" name="Picture 7" descr="A green arrow pointing up&#10;&#10;Description automatically generated">
            <a:extLst>
              <a:ext uri="{FF2B5EF4-FFF2-40B4-BE49-F238E27FC236}">
                <a16:creationId xmlns:a16="http://schemas.microsoft.com/office/drawing/2014/main" id="{1AD9B487-0690-96D3-798B-845561592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38" y="4260516"/>
            <a:ext cx="621799" cy="88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6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327939" cy="5143500"/>
          </a:xfrm>
          <a:custGeom>
            <a:avLst/>
            <a:gdLst/>
            <a:ahLst/>
            <a:cxnLst/>
            <a:rect l="l" t="t" r="r" b="b"/>
            <a:pathLst>
              <a:path w="8655878" h="10287000">
                <a:moveTo>
                  <a:pt x="0" y="0"/>
                </a:moveTo>
                <a:lnTo>
                  <a:pt x="8655878" y="0"/>
                </a:lnTo>
                <a:lnTo>
                  <a:pt x="8655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79" r="-15364"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697932" y="585788"/>
            <a:ext cx="400285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4000"/>
              </a:lnSpc>
              <a:spcBef>
                <a:spcPct val="0"/>
              </a:spcBef>
            </a:pPr>
            <a:r>
              <a:rPr lang="en-US" sz="4000">
                <a:solidFill>
                  <a:srgbClr val="0A3070"/>
                </a:solidFill>
                <a:latin typeface="Carollo Playscript"/>
              </a:rPr>
              <a:t>Mel Archbould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25216" y="1393427"/>
            <a:ext cx="4618784" cy="336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Former MD for over 17 Years</a:t>
            </a:r>
          </a:p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Shareholder in family-owned business</a:t>
            </a:r>
          </a:p>
          <a:p>
            <a:pPr defTabSz="457200">
              <a:lnSpc>
                <a:spcPts val="2240"/>
              </a:lnSpc>
            </a:pPr>
            <a:endParaRPr lang="en-US" sz="1600">
              <a:solidFill>
                <a:srgbClr val="0A3070"/>
              </a:solidFill>
              <a:latin typeface="Helvetica Neue"/>
            </a:endParaRPr>
          </a:p>
          <a:p>
            <a:pPr defTabSz="457200">
              <a:lnSpc>
                <a:spcPts val="2240"/>
              </a:lnSpc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Growth Strategies to:</a:t>
            </a:r>
          </a:p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Take the business International</a:t>
            </a:r>
          </a:p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Enter new sectors with existing products</a:t>
            </a:r>
          </a:p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New products for existing markets</a:t>
            </a:r>
          </a:p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Establish long-lasting Customer Relationships</a:t>
            </a:r>
          </a:p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Develop Operational Excellence</a:t>
            </a:r>
          </a:p>
          <a:p>
            <a:pPr marL="345441" lvl="1" indent="-172720" defTabSz="457200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A3070"/>
                </a:solidFill>
                <a:latin typeface="Helvetica Neue"/>
              </a:rPr>
              <a:t>Take solve significant problems for significant customers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7573" y="4320673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112657" cy="5143500"/>
          </a:xfrm>
          <a:custGeom>
            <a:avLst/>
            <a:gdLst/>
            <a:ahLst/>
            <a:cxnLst/>
            <a:rect l="l" t="t" r="r" b="b"/>
            <a:pathLst>
              <a:path w="8225314" h="10287000">
                <a:moveTo>
                  <a:pt x="0" y="0"/>
                </a:moveTo>
                <a:lnTo>
                  <a:pt x="8225314" y="0"/>
                </a:lnTo>
                <a:lnTo>
                  <a:pt x="8225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697932" y="585788"/>
            <a:ext cx="414313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4000"/>
              </a:lnSpc>
              <a:spcBef>
                <a:spcPct val="0"/>
              </a:spcBef>
            </a:pPr>
            <a:r>
              <a:rPr lang="en-US" sz="4000">
                <a:solidFill>
                  <a:srgbClr val="0A3070"/>
                </a:solidFill>
                <a:latin typeface="Carollo Playscript"/>
              </a:rPr>
              <a:t>Mel Archbould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25216" y="1379140"/>
            <a:ext cx="4175570" cy="34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defTabSz="457200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A3070"/>
                </a:solidFill>
                <a:latin typeface="Helvetica Neue"/>
              </a:rPr>
              <a:t>Established Cloud-Busting in 2022</a:t>
            </a:r>
          </a:p>
          <a:p>
            <a:pPr marL="388620" lvl="1" indent="-194310" defTabSz="457200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A3070"/>
                </a:solidFill>
                <a:latin typeface="Helvetica Neue"/>
              </a:rPr>
              <a:t>Support SME Business Owners &amp; Leaders</a:t>
            </a:r>
          </a:p>
          <a:p>
            <a:pPr marL="388620" lvl="1" indent="-194310" defTabSz="457200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A3070"/>
                </a:solidFill>
                <a:latin typeface="Helvetica Neue"/>
              </a:rPr>
              <a:t>Growth</a:t>
            </a:r>
          </a:p>
          <a:p>
            <a:pPr marL="388620" lvl="1" indent="-194310" defTabSz="457200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A3070"/>
                </a:solidFill>
                <a:latin typeface="Helvetica Neue"/>
              </a:rPr>
              <a:t>Succession</a:t>
            </a:r>
          </a:p>
          <a:p>
            <a:pPr marL="388620" lvl="1" indent="-194310" defTabSz="457200">
              <a:lnSpc>
                <a:spcPts val="2520"/>
              </a:lnSpc>
              <a:buFont typeface="Arial"/>
              <a:buChar char="•"/>
            </a:pPr>
            <a:r>
              <a:rPr lang="en-US" sz="1800" dirty="0">
                <a:solidFill>
                  <a:srgbClr val="0A3070"/>
                </a:solidFill>
                <a:latin typeface="Helvetica Neue"/>
              </a:rPr>
              <a:t>Exit</a:t>
            </a:r>
          </a:p>
          <a:p>
            <a:pPr defTabSz="457200">
              <a:lnSpc>
                <a:spcPts val="2240"/>
              </a:lnSpc>
            </a:pPr>
            <a:endParaRPr lang="en-US" sz="1800" dirty="0">
              <a:solidFill>
                <a:srgbClr val="0A3070"/>
              </a:solidFill>
              <a:latin typeface="Helvetica Neue"/>
            </a:endParaRPr>
          </a:p>
          <a:p>
            <a:pPr defTabSz="457200">
              <a:lnSpc>
                <a:spcPts val="2240"/>
              </a:lnSpc>
            </a:pPr>
            <a:endParaRPr lang="en-US" sz="1800" dirty="0">
              <a:solidFill>
                <a:srgbClr val="0A3070"/>
              </a:solidFill>
              <a:latin typeface="Helvetica Neue"/>
            </a:endParaRPr>
          </a:p>
          <a:p>
            <a:pPr defTabSz="457200">
              <a:lnSpc>
                <a:spcPts val="2240"/>
              </a:lnSpc>
            </a:pPr>
            <a:endParaRPr lang="en-US" sz="1800" dirty="0">
              <a:solidFill>
                <a:srgbClr val="0A3070"/>
              </a:solidFill>
              <a:latin typeface="Helvetica Neue"/>
            </a:endParaRPr>
          </a:p>
          <a:p>
            <a:pPr algn="ctr" defTabSz="457200">
              <a:lnSpc>
                <a:spcPts val="3430"/>
              </a:lnSpc>
            </a:pPr>
            <a:r>
              <a:rPr lang="en-US" sz="2000" b="1" dirty="0">
                <a:solidFill>
                  <a:srgbClr val="0A3070"/>
                </a:solidFill>
                <a:latin typeface="Helvetica Neue"/>
              </a:rPr>
              <a:t>Educate : Empower : Excite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25407" y="2036783"/>
            <a:ext cx="5854418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4000"/>
              </a:lnSpc>
            </a:pPr>
            <a:r>
              <a:rPr lang="en-US" sz="4000">
                <a:solidFill>
                  <a:srgbClr val="38629C"/>
                </a:solidFill>
                <a:latin typeface="Carollo Playscript"/>
              </a:rPr>
              <a:t>What is a Strategy?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44791" y="1756413"/>
            <a:ext cx="585441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000"/>
              </a:lnSpc>
            </a:pPr>
            <a:r>
              <a:rPr lang="en-US" sz="4000">
                <a:solidFill>
                  <a:srgbClr val="38629C"/>
                </a:solidFill>
                <a:latin typeface="Carollo Playscript"/>
              </a:rPr>
              <a:t>A plan of action designed to achieve a long-term or overall aim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10000" y="819150"/>
            <a:ext cx="1385498" cy="339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940"/>
              </a:lnSpc>
            </a:pPr>
            <a:r>
              <a:rPr lang="en-US" sz="2100" dirty="0">
                <a:solidFill>
                  <a:srgbClr val="38629C"/>
                </a:solidFill>
                <a:latin typeface="Helvetica Neue"/>
              </a:rPr>
              <a:t>Definition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36" y="4277399"/>
            <a:ext cx="886428" cy="822828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GB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 rot="426072">
            <a:off x="3188417" y="2026824"/>
            <a:ext cx="2925337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Comic Sans"/>
              </a:rPr>
              <a:t>Master Plan</a:t>
            </a:r>
          </a:p>
        </p:txBody>
      </p:sp>
      <p:sp>
        <p:nvSpPr>
          <p:cNvPr id="4" name="TextBox 4"/>
          <p:cNvSpPr txBox="1"/>
          <p:nvPr/>
        </p:nvSpPr>
        <p:spPr>
          <a:xfrm rot="408928">
            <a:off x="5537766" y="603780"/>
            <a:ext cx="1659264" cy="122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Hey Gotcha!"/>
              </a:rPr>
              <a:t>Game Plan</a:t>
            </a:r>
          </a:p>
        </p:txBody>
      </p:sp>
      <p:sp>
        <p:nvSpPr>
          <p:cNvPr id="5" name="TextBox 5"/>
          <p:cNvSpPr txBox="1"/>
          <p:nvPr/>
        </p:nvSpPr>
        <p:spPr>
          <a:xfrm rot="-1011028">
            <a:off x="587550" y="574533"/>
            <a:ext cx="2295836" cy="122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Architype Bayer-type"/>
              </a:rPr>
              <a:t>Plan of Action</a:t>
            </a:r>
          </a:p>
        </p:txBody>
      </p:sp>
      <p:sp>
        <p:nvSpPr>
          <p:cNvPr id="6" name="TextBox 6"/>
          <p:cNvSpPr txBox="1"/>
          <p:nvPr/>
        </p:nvSpPr>
        <p:spPr>
          <a:xfrm rot="-912301">
            <a:off x="977192" y="3512131"/>
            <a:ext cx="2481709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040"/>
              </a:lnSpc>
            </a:pPr>
            <a:r>
              <a:rPr lang="en-US" sz="3600">
                <a:solidFill>
                  <a:srgbClr val="FFDE59"/>
                </a:solidFill>
                <a:latin typeface="League Spartan"/>
              </a:rPr>
              <a:t>Roadmap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05030" y="3631292"/>
            <a:ext cx="1829689" cy="122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ITC Bauhaus Light"/>
              </a:rPr>
              <a:t>Approach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913B56E9A5B4BA37E2035DDAA0478" ma:contentTypeVersion="18" ma:contentTypeDescription="Create a new document." ma:contentTypeScope="" ma:versionID="9fb786e03d360323c99440ed62a1c2da">
  <xsd:schema xmlns:xsd="http://www.w3.org/2001/XMLSchema" xmlns:xs="http://www.w3.org/2001/XMLSchema" xmlns:p="http://schemas.microsoft.com/office/2006/metadata/properties" xmlns:ns2="24a0b61c-8bb9-4ddb-895f-8ae4b9b57d3a" xmlns:ns3="7cc8ac75-ef69-4ff0-bd4d-19e542c6bfdd" targetNamespace="http://schemas.microsoft.com/office/2006/metadata/properties" ma:root="true" ma:fieldsID="5173295bab8a22464152a813f514eb52" ns2:_="" ns3:_="">
    <xsd:import namespace="24a0b61c-8bb9-4ddb-895f-8ae4b9b57d3a"/>
    <xsd:import namespace="7cc8ac75-ef69-4ff0-bd4d-19e542c6bf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Sit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0b61c-8bb9-4ddb-895f-8ae4b9b57d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691e9-fede-4714-a7a0-ac9b3c01dc58}" ma:internalName="TaxCatchAll" ma:showField="CatchAllData" ma:web="24a0b61c-8bb9-4ddb-895f-8ae4b9b57d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8ac75-ef69-4ff0-bd4d-19e542c6bf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ceb5e89-a7ee-4d35-b0b2-06cb08046c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Site" ma:index="23" nillable="true" ma:displayName="Site" ma:format="Dropdown" ma:internalName="Site">
      <xsd:simpleType>
        <xsd:restriction base="dms:Choice">
          <xsd:enumeration value="SBC"/>
          <xsd:enumeration value="HtGM"/>
          <xsd:enumeration value="Choice 3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c8ac75-ef69-4ff0-bd4d-19e542c6bfdd">
      <Terms xmlns="http://schemas.microsoft.com/office/infopath/2007/PartnerControls"/>
    </lcf76f155ced4ddcb4097134ff3c332f>
    <TaxCatchAll xmlns="24a0b61c-8bb9-4ddb-895f-8ae4b9b57d3a" xsi:nil="true"/>
    <Site xmlns="7cc8ac75-ef69-4ff0-bd4d-19e542c6bfdd" xsi:nil="true"/>
  </documentManagement>
</p:properties>
</file>

<file path=customXml/itemProps1.xml><?xml version="1.0" encoding="utf-8"?>
<ds:datastoreItem xmlns:ds="http://schemas.openxmlformats.org/officeDocument/2006/customXml" ds:itemID="{771D5581-D9FA-4918-B7AB-D25053A7D1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8A3B78-AEDB-4D8D-9D3C-E4C3EBE5B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a0b61c-8bb9-4ddb-895f-8ae4b9b57d3a"/>
    <ds:schemaRef ds:uri="7cc8ac75-ef69-4ff0-bd4d-19e542c6bf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93FBEB-2332-42EC-9528-4E17F4B1DCC0}">
  <ds:schemaRefs>
    <ds:schemaRef ds:uri="http://purl.org/dc/terms/"/>
    <ds:schemaRef ds:uri="http://purl.org/dc/elements/1.1/"/>
    <ds:schemaRef ds:uri="7cc8ac75-ef69-4ff0-bd4d-19e542c6bfdd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24a0b61c-8bb9-4ddb-895f-8ae4b9b57d3a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1633</Words>
  <Application>Microsoft Office PowerPoint</Application>
  <PresentationFormat>On-screen Show (16:9)</PresentationFormat>
  <Paragraphs>352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Architype Bayer-type</vt:lpstr>
      <vt:lpstr>Arial</vt:lpstr>
      <vt:lpstr>Bebas Neue</vt:lpstr>
      <vt:lpstr>Calibri</vt:lpstr>
      <vt:lpstr>Calibri Light</vt:lpstr>
      <vt:lpstr>Carollo Playscript</vt:lpstr>
      <vt:lpstr>Carollo Playscript Bold</vt:lpstr>
      <vt:lpstr>Century Gothic</vt:lpstr>
      <vt:lpstr>Comic Sans</vt:lpstr>
      <vt:lpstr>Helvetica Neue</vt:lpstr>
      <vt:lpstr>Hey Gotcha!</vt:lpstr>
      <vt:lpstr>ITC Bauhaus Light</vt:lpstr>
      <vt:lpstr>League Spartan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mentoring empower  your business? BREAKOUT ROOM #1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Sibel Dbila</cp:lastModifiedBy>
  <cp:revision>51</cp:revision>
  <dcterms:created xsi:type="dcterms:W3CDTF">2023-10-18T09:18:02Z</dcterms:created>
  <dcterms:modified xsi:type="dcterms:W3CDTF">2023-11-22T17:52:55Z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0x0101004B8913B56E9A5B4BA37E2035DDAA0478</vt:lpwstr>
  </property>
  <property fmtid="{D5CDD505-2E9C-101B-9397-08002B2CF9AE}" pid="3" name="MediaServiceImageTags">
    <vt:lpwstr/>
  </property>
</Properties>
</file>