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  <p:sldMasterId id="2147483721" r:id="rId5"/>
    <p:sldMasterId id="2147483733" r:id="rId6"/>
  </p:sldMasterIdLst>
  <p:notesMasterIdLst>
    <p:notesMasterId r:id="rId40"/>
  </p:notesMasterIdLst>
  <p:sldIdLst>
    <p:sldId id="265" r:id="rId7"/>
    <p:sldId id="271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86" r:id="rId18"/>
    <p:sldId id="266" r:id="rId19"/>
    <p:sldId id="267" r:id="rId20"/>
    <p:sldId id="268" r:id="rId21"/>
    <p:sldId id="287" r:id="rId22"/>
    <p:sldId id="270" r:id="rId23"/>
    <p:sldId id="288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9" r:id="rId38"/>
    <p:sldId id="269" r:id="rId39"/>
  </p:sldIdLst>
  <p:sldSz cx="9144000" cy="5143500" type="screen16x9"/>
  <p:notesSz cx="6858000" cy="9144000"/>
  <p:defaultTextStyle>
    <a:defPPr>
      <a:defRPr lang="en-GB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A0CD7D-57EB-62D6-0FC0-CC948C3686D1}" name="Sibel Dbila" initials="SD" userId="S::Sibel.Dbila@charteredabs.org::1765302f-32af-40e2-85b4-cf7d57bc9b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775"/>
    <a:srgbClr val="BA65F1"/>
    <a:srgbClr val="32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85B59-D7FC-4770-88EC-779682557F62}" v="2" dt="2023-11-21T10:18:31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9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bel Dbila" userId="1765302f-32af-40e2-85b4-cf7d57bc9bde" providerId="ADAL" clId="{8A285B59-D7FC-4770-88EC-779682557F62}"/>
    <pc:docChg chg="custSel modSld">
      <pc:chgData name="Sibel Dbila" userId="1765302f-32af-40e2-85b4-cf7d57bc9bde" providerId="ADAL" clId="{8A285B59-D7FC-4770-88EC-779682557F62}" dt="2023-11-22T17:51:28.163" v="113" actId="14100"/>
      <pc:docMkLst>
        <pc:docMk/>
      </pc:docMkLst>
      <pc:sldChg chg="modSp mod">
        <pc:chgData name="Sibel Dbila" userId="1765302f-32af-40e2-85b4-cf7d57bc9bde" providerId="ADAL" clId="{8A285B59-D7FC-4770-88EC-779682557F62}" dt="2023-11-08T12:12:53.950" v="34" actId="20577"/>
        <pc:sldMkLst>
          <pc:docMk/>
          <pc:sldMk cId="296146366" sldId="265"/>
        </pc:sldMkLst>
        <pc:spChg chg="mod">
          <ac:chgData name="Sibel Dbila" userId="1765302f-32af-40e2-85b4-cf7d57bc9bde" providerId="ADAL" clId="{8A285B59-D7FC-4770-88EC-779682557F62}" dt="2023-11-08T12:12:53.950" v="34" actId="20577"/>
          <ac:spMkLst>
            <pc:docMk/>
            <pc:sldMk cId="296146366" sldId="265"/>
            <ac:spMk id="12" creationId="{EF7EF1F4-0467-85FD-0209-87A7D3AF1D0A}"/>
          </ac:spMkLst>
        </pc:spChg>
      </pc:sldChg>
      <pc:sldChg chg="modSp mod">
        <pc:chgData name="Sibel Dbila" userId="1765302f-32af-40e2-85b4-cf7d57bc9bde" providerId="ADAL" clId="{8A285B59-D7FC-4770-88EC-779682557F62}" dt="2023-11-21T15:06:09.151" v="99" actId="404"/>
        <pc:sldMkLst>
          <pc:docMk/>
          <pc:sldMk cId="0" sldId="268"/>
        </pc:sldMkLst>
        <pc:spChg chg="mod">
          <ac:chgData name="Sibel Dbila" userId="1765302f-32af-40e2-85b4-cf7d57bc9bde" providerId="ADAL" clId="{8A285B59-D7FC-4770-88EC-779682557F62}" dt="2023-11-21T15:06:09.151" v="99" actId="404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Sibel Dbila" userId="1765302f-32af-40e2-85b4-cf7d57bc9bde" providerId="ADAL" clId="{8A285B59-D7FC-4770-88EC-779682557F62}" dt="2023-11-22T17:51:28.163" v="113" actId="14100"/>
        <pc:sldMkLst>
          <pc:docMk/>
          <pc:sldMk cId="2626866316" sldId="269"/>
        </pc:sldMkLst>
        <pc:spChg chg="mod">
          <ac:chgData name="Sibel Dbila" userId="1765302f-32af-40e2-85b4-cf7d57bc9bde" providerId="ADAL" clId="{8A285B59-D7FC-4770-88EC-779682557F62}" dt="2023-11-22T17:51:24.176" v="110" actId="1076"/>
          <ac:spMkLst>
            <pc:docMk/>
            <pc:sldMk cId="2626866316" sldId="269"/>
            <ac:spMk id="5" creationId="{1AB12724-A38C-DEBD-2AFF-2DA0B5C8C7DA}"/>
          </ac:spMkLst>
        </pc:spChg>
        <pc:picChg chg="mod">
          <ac:chgData name="Sibel Dbila" userId="1765302f-32af-40e2-85b4-cf7d57bc9bde" providerId="ADAL" clId="{8A285B59-D7FC-4770-88EC-779682557F62}" dt="2023-11-22T17:51:28.163" v="113" actId="14100"/>
          <ac:picMkLst>
            <pc:docMk/>
            <pc:sldMk cId="2626866316" sldId="269"/>
            <ac:picMk id="7" creationId="{AACE818D-BB87-1297-F98A-58340F168F69}"/>
          </ac:picMkLst>
        </pc:picChg>
      </pc:sldChg>
      <pc:sldChg chg="addSp delSp modSp mod">
        <pc:chgData name="Sibel Dbila" userId="1765302f-32af-40e2-85b4-cf7d57bc9bde" providerId="ADAL" clId="{8A285B59-D7FC-4770-88EC-779682557F62}" dt="2023-11-22T17:51:14.217" v="108" actId="1076"/>
        <pc:sldMkLst>
          <pc:docMk/>
          <pc:sldMk cId="4037652224" sldId="271"/>
        </pc:sldMkLst>
        <pc:spChg chg="del">
          <ac:chgData name="Sibel Dbila" userId="1765302f-32af-40e2-85b4-cf7d57bc9bde" providerId="ADAL" clId="{8A285B59-D7FC-4770-88EC-779682557F62}" dt="2023-11-08T12:13:01.526" v="36" actId="478"/>
          <ac:spMkLst>
            <pc:docMk/>
            <pc:sldMk cId="4037652224" sldId="271"/>
            <ac:spMk id="3" creationId="{B83F2544-DC1D-780F-9294-3116D34617D3}"/>
          </ac:spMkLst>
        </pc:spChg>
        <pc:spChg chg="mod">
          <ac:chgData name="Sibel Dbila" userId="1765302f-32af-40e2-85b4-cf7d57bc9bde" providerId="ADAL" clId="{8A285B59-D7FC-4770-88EC-779682557F62}" dt="2023-11-22T17:51:14.217" v="108" actId="1076"/>
          <ac:spMkLst>
            <pc:docMk/>
            <pc:sldMk cId="4037652224" sldId="271"/>
            <ac:spMk id="14" creationId="{22AAC3E2-ADB4-2216-F8DB-71B2D8260CD6}"/>
          </ac:spMkLst>
        </pc:spChg>
        <pc:spChg chg="del">
          <ac:chgData name="Sibel Dbila" userId="1765302f-32af-40e2-85b4-cf7d57bc9bde" providerId="ADAL" clId="{8A285B59-D7FC-4770-88EC-779682557F62}" dt="2023-11-08T12:13:00.448" v="35" actId="478"/>
          <ac:spMkLst>
            <pc:docMk/>
            <pc:sldMk cId="4037652224" sldId="271"/>
            <ac:spMk id="16" creationId="{BE36BCF9-F229-A604-8B62-71C8F58D45E2}"/>
          </ac:spMkLst>
        </pc:spChg>
        <pc:picChg chg="add mod">
          <ac:chgData name="Sibel Dbila" userId="1765302f-32af-40e2-85b4-cf7d57bc9bde" providerId="ADAL" clId="{8A285B59-D7FC-4770-88EC-779682557F62}" dt="2023-11-22T17:51:10.326" v="107" actId="1076"/>
          <ac:picMkLst>
            <pc:docMk/>
            <pc:sldMk cId="4037652224" sldId="271"/>
            <ac:picMk id="4" creationId="{80636A66-D9EF-697F-0C94-FE38938B8B12}"/>
          </ac:picMkLst>
        </pc:picChg>
      </pc:sldChg>
      <pc:sldChg chg="modSp mod">
        <pc:chgData name="Sibel Dbila" userId="1765302f-32af-40e2-85b4-cf7d57bc9bde" providerId="ADAL" clId="{8A285B59-D7FC-4770-88EC-779682557F62}" dt="2023-11-21T15:05:40.744" v="96" actId="404"/>
        <pc:sldMkLst>
          <pc:docMk/>
          <pc:sldMk cId="0" sldId="286"/>
        </pc:sldMkLst>
        <pc:spChg chg="mod">
          <ac:chgData name="Sibel Dbila" userId="1765302f-32af-40e2-85b4-cf7d57bc9bde" providerId="ADAL" clId="{8A285B59-D7FC-4770-88EC-779682557F62}" dt="2023-11-21T15:05:32.641" v="93" actId="1076"/>
          <ac:spMkLst>
            <pc:docMk/>
            <pc:sldMk cId="0" sldId="286"/>
            <ac:spMk id="6" creationId="{00000000-0000-0000-0000-000000000000}"/>
          </ac:spMkLst>
        </pc:spChg>
        <pc:spChg chg="mod">
          <ac:chgData name="Sibel Dbila" userId="1765302f-32af-40e2-85b4-cf7d57bc9bde" providerId="ADAL" clId="{8A285B59-D7FC-4770-88EC-779682557F62}" dt="2023-11-21T15:05:40.744" v="96" actId="404"/>
          <ac:spMkLst>
            <pc:docMk/>
            <pc:sldMk cId="0" sldId="286"/>
            <ac:spMk id="7" creationId="{00000000-0000-0000-0000-000000000000}"/>
          </ac:spMkLst>
        </pc:spChg>
      </pc:sldChg>
    </pc:docChg>
  </pc:docChgLst>
  <pc:docChgLst>
    <pc:chgData name="Sibel Dbila" userId="1765302f-32af-40e2-85b4-cf7d57bc9bde" providerId="ADAL" clId="{3BC7C5BB-1958-457D-8640-08CF55182383}"/>
    <pc:docChg chg="custSel delSld modSld sldOrd delMainMaster">
      <pc:chgData name="Sibel Dbila" userId="1765302f-32af-40e2-85b4-cf7d57bc9bde" providerId="ADAL" clId="{3BC7C5BB-1958-457D-8640-08CF55182383}" dt="2023-11-08T10:27:29.793" v="342" actId="1076"/>
      <pc:docMkLst>
        <pc:docMk/>
      </pc:docMkLst>
      <pc:sldChg chg="del">
        <pc:chgData name="Sibel Dbila" userId="1765302f-32af-40e2-85b4-cf7d57bc9bde" providerId="ADAL" clId="{3BC7C5BB-1958-457D-8640-08CF55182383}" dt="2023-11-08T10:24:16.061" v="0" actId="47"/>
        <pc:sldMkLst>
          <pc:docMk/>
          <pc:sldMk cId="749252396" sldId="258"/>
        </pc:sldMkLst>
      </pc:sldChg>
      <pc:sldChg chg="modSp mod">
        <pc:chgData name="Sibel Dbila" userId="1765302f-32af-40e2-85b4-cf7d57bc9bde" providerId="ADAL" clId="{3BC7C5BB-1958-457D-8640-08CF55182383}" dt="2023-11-08T10:25:02.089" v="52" actId="1076"/>
        <pc:sldMkLst>
          <pc:docMk/>
          <pc:sldMk cId="296146366" sldId="265"/>
        </pc:sldMkLst>
        <pc:spChg chg="mod">
          <ac:chgData name="Sibel Dbila" userId="1765302f-32af-40e2-85b4-cf7d57bc9bde" providerId="ADAL" clId="{3BC7C5BB-1958-457D-8640-08CF55182383}" dt="2023-11-08T10:25:02.089" v="52" actId="1076"/>
          <ac:spMkLst>
            <pc:docMk/>
            <pc:sldMk cId="296146366" sldId="265"/>
            <ac:spMk id="12" creationId="{EF7EF1F4-0467-85FD-0209-87A7D3AF1D0A}"/>
          </ac:spMkLst>
        </pc:spChg>
      </pc:sldChg>
      <pc:sldChg chg="del">
        <pc:chgData name="Sibel Dbila" userId="1765302f-32af-40e2-85b4-cf7d57bc9bde" providerId="ADAL" clId="{3BC7C5BB-1958-457D-8640-08CF55182383}" dt="2023-11-08T10:24:25.392" v="15" actId="47"/>
        <pc:sldMkLst>
          <pc:docMk/>
          <pc:sldMk cId="2851372154" sldId="266"/>
        </pc:sldMkLst>
      </pc:sldChg>
      <pc:sldChg chg="ord">
        <pc:chgData name="Sibel Dbila" userId="1765302f-32af-40e2-85b4-cf7d57bc9bde" providerId="ADAL" clId="{3BC7C5BB-1958-457D-8640-08CF55182383}" dt="2023-11-08T10:24:28.977" v="19"/>
        <pc:sldMkLst>
          <pc:docMk/>
          <pc:sldMk cId="2626866316" sldId="269"/>
        </pc:sldMkLst>
      </pc:sldChg>
      <pc:sldChg chg="delSp modSp mod ord">
        <pc:chgData name="Sibel Dbila" userId="1765302f-32af-40e2-85b4-cf7d57bc9bde" providerId="ADAL" clId="{3BC7C5BB-1958-457D-8640-08CF55182383}" dt="2023-11-08T10:27:29.793" v="342" actId="1076"/>
        <pc:sldMkLst>
          <pc:docMk/>
          <pc:sldMk cId="4037652224" sldId="271"/>
        </pc:sldMkLst>
        <pc:spChg chg="del">
          <ac:chgData name="Sibel Dbila" userId="1765302f-32af-40e2-85b4-cf7d57bc9bde" providerId="ADAL" clId="{3BC7C5BB-1958-457D-8640-08CF55182383}" dt="2023-11-08T10:26:48.663" v="298" actId="478"/>
          <ac:spMkLst>
            <pc:docMk/>
            <pc:sldMk cId="4037652224" sldId="271"/>
            <ac:spMk id="2" creationId="{6E5DECB5-6FB4-6679-68E5-5589088BA0AA}"/>
          </ac:spMkLst>
        </pc:spChg>
        <pc:spChg chg="mod">
          <ac:chgData name="Sibel Dbila" userId="1765302f-32af-40e2-85b4-cf7d57bc9bde" providerId="ADAL" clId="{3BC7C5BB-1958-457D-8640-08CF55182383}" dt="2023-11-08T10:27:18.254" v="339" actId="1076"/>
          <ac:spMkLst>
            <pc:docMk/>
            <pc:sldMk cId="4037652224" sldId="271"/>
            <ac:spMk id="3" creationId="{B83F2544-DC1D-780F-9294-3116D34617D3}"/>
          </ac:spMkLst>
        </pc:spChg>
        <pc:spChg chg="mod">
          <ac:chgData name="Sibel Dbila" userId="1765302f-32af-40e2-85b4-cf7d57bc9bde" providerId="ADAL" clId="{3BC7C5BB-1958-457D-8640-08CF55182383}" dt="2023-11-08T10:27:24.781" v="341" actId="1076"/>
          <ac:spMkLst>
            <pc:docMk/>
            <pc:sldMk cId="4037652224" sldId="271"/>
            <ac:spMk id="14" creationId="{22AAC3E2-ADB4-2216-F8DB-71B2D8260CD6}"/>
          </ac:spMkLst>
        </pc:spChg>
        <pc:spChg chg="mod">
          <ac:chgData name="Sibel Dbila" userId="1765302f-32af-40e2-85b4-cf7d57bc9bde" providerId="ADAL" clId="{3BC7C5BB-1958-457D-8640-08CF55182383}" dt="2023-11-08T10:27:29.793" v="342" actId="1076"/>
          <ac:spMkLst>
            <pc:docMk/>
            <pc:sldMk cId="4037652224" sldId="271"/>
            <ac:spMk id="16" creationId="{BE36BCF9-F229-A604-8B62-71C8F58D45E2}"/>
          </ac:spMkLst>
        </pc:spChg>
        <pc:picChg chg="del">
          <ac:chgData name="Sibel Dbila" userId="1765302f-32af-40e2-85b4-cf7d57bc9bde" providerId="ADAL" clId="{3BC7C5BB-1958-457D-8640-08CF55182383}" dt="2023-11-08T10:25:09.043" v="53" actId="478"/>
          <ac:picMkLst>
            <pc:docMk/>
            <pc:sldMk cId="4037652224" sldId="271"/>
            <ac:picMk id="7" creationId="{4395D62B-7A76-BF26-3ED2-DE401F8B141F}"/>
          </ac:picMkLst>
        </pc:picChg>
        <pc:picChg chg="del">
          <ac:chgData name="Sibel Dbila" userId="1765302f-32af-40e2-85b4-cf7d57bc9bde" providerId="ADAL" clId="{3BC7C5BB-1958-457D-8640-08CF55182383}" dt="2023-11-08T10:25:09.494" v="54" actId="478"/>
          <ac:picMkLst>
            <pc:docMk/>
            <pc:sldMk cId="4037652224" sldId="271"/>
            <ac:picMk id="9" creationId="{28F478C0-89D3-E427-CBB1-A246830374BD}"/>
          </ac:picMkLst>
        </pc:picChg>
        <pc:picChg chg="del">
          <ac:chgData name="Sibel Dbila" userId="1765302f-32af-40e2-85b4-cf7d57bc9bde" providerId="ADAL" clId="{3BC7C5BB-1958-457D-8640-08CF55182383}" dt="2023-11-08T10:25:09.941" v="55" actId="478"/>
          <ac:picMkLst>
            <pc:docMk/>
            <pc:sldMk cId="4037652224" sldId="271"/>
            <ac:picMk id="11" creationId="{0DD5F0C2-F7A5-BDB6-653A-794631877225}"/>
          </ac:picMkLst>
        </pc:picChg>
        <pc:picChg chg="del">
          <ac:chgData name="Sibel Dbila" userId="1765302f-32af-40e2-85b4-cf7d57bc9bde" providerId="ADAL" clId="{3BC7C5BB-1958-457D-8640-08CF55182383}" dt="2023-11-08T10:25:10.544" v="56" actId="478"/>
          <ac:picMkLst>
            <pc:docMk/>
            <pc:sldMk cId="4037652224" sldId="271"/>
            <ac:picMk id="13" creationId="{C7877FDC-DBDE-5482-25E3-4918E9BDFFE2}"/>
          </ac:picMkLst>
        </pc:picChg>
      </pc:sldChg>
      <pc:sldChg chg="del">
        <pc:chgData name="Sibel Dbila" userId="1765302f-32af-40e2-85b4-cf7d57bc9bde" providerId="ADAL" clId="{3BC7C5BB-1958-457D-8640-08CF55182383}" dt="2023-11-08T10:24:24.328" v="13" actId="47"/>
        <pc:sldMkLst>
          <pc:docMk/>
          <pc:sldMk cId="166624073" sldId="272"/>
        </pc:sldMkLst>
      </pc:sldChg>
      <pc:sldChg chg="del">
        <pc:chgData name="Sibel Dbila" userId="1765302f-32af-40e2-85b4-cf7d57bc9bde" providerId="ADAL" clId="{3BC7C5BB-1958-457D-8640-08CF55182383}" dt="2023-11-08T10:24:16.453" v="1" actId="47"/>
        <pc:sldMkLst>
          <pc:docMk/>
          <pc:sldMk cId="2892427038" sldId="278"/>
        </pc:sldMkLst>
      </pc:sldChg>
      <pc:sldChg chg="del">
        <pc:chgData name="Sibel Dbila" userId="1765302f-32af-40e2-85b4-cf7d57bc9bde" providerId="ADAL" clId="{3BC7C5BB-1958-457D-8640-08CF55182383}" dt="2023-11-08T10:24:18.600" v="6" actId="47"/>
        <pc:sldMkLst>
          <pc:docMk/>
          <pc:sldMk cId="3896724532" sldId="280"/>
        </pc:sldMkLst>
      </pc:sldChg>
      <pc:sldChg chg="del">
        <pc:chgData name="Sibel Dbila" userId="1765302f-32af-40e2-85b4-cf7d57bc9bde" providerId="ADAL" clId="{3BC7C5BB-1958-457D-8640-08CF55182383}" dt="2023-11-08T10:24:17.314" v="3" actId="47"/>
        <pc:sldMkLst>
          <pc:docMk/>
          <pc:sldMk cId="738813085" sldId="284"/>
        </pc:sldMkLst>
      </pc:sldChg>
      <pc:sldChg chg="del">
        <pc:chgData name="Sibel Dbila" userId="1765302f-32af-40e2-85b4-cf7d57bc9bde" providerId="ADAL" clId="{3BC7C5BB-1958-457D-8640-08CF55182383}" dt="2023-11-08T10:24:18.079" v="5" actId="47"/>
        <pc:sldMkLst>
          <pc:docMk/>
          <pc:sldMk cId="3527763649" sldId="285"/>
        </pc:sldMkLst>
      </pc:sldChg>
      <pc:sldChg chg="del">
        <pc:chgData name="Sibel Dbila" userId="1765302f-32af-40e2-85b4-cf7d57bc9bde" providerId="ADAL" clId="{3BC7C5BB-1958-457D-8640-08CF55182383}" dt="2023-11-08T10:24:17.673" v="4" actId="47"/>
        <pc:sldMkLst>
          <pc:docMk/>
          <pc:sldMk cId="626467921" sldId="286"/>
        </pc:sldMkLst>
      </pc:sldChg>
      <pc:sldChg chg="del">
        <pc:chgData name="Sibel Dbila" userId="1765302f-32af-40e2-85b4-cf7d57bc9bde" providerId="ADAL" clId="{3BC7C5BB-1958-457D-8640-08CF55182383}" dt="2023-11-08T10:24:29.694" v="20" actId="47"/>
        <pc:sldMkLst>
          <pc:docMk/>
          <pc:sldMk cId="594699632" sldId="297"/>
        </pc:sldMkLst>
      </pc:sldChg>
      <pc:sldChg chg="del">
        <pc:chgData name="Sibel Dbila" userId="1765302f-32af-40e2-85b4-cf7d57bc9bde" providerId="ADAL" clId="{3BC7C5BB-1958-457D-8640-08CF55182383}" dt="2023-11-08T10:24:21.653" v="10" actId="47"/>
        <pc:sldMkLst>
          <pc:docMk/>
          <pc:sldMk cId="1216027915" sldId="1238"/>
        </pc:sldMkLst>
      </pc:sldChg>
      <pc:sldChg chg="del">
        <pc:chgData name="Sibel Dbila" userId="1765302f-32af-40e2-85b4-cf7d57bc9bde" providerId="ADAL" clId="{3BC7C5BB-1958-457D-8640-08CF55182383}" dt="2023-11-08T10:24:21.098" v="9" actId="47"/>
        <pc:sldMkLst>
          <pc:docMk/>
          <pc:sldMk cId="2795285513" sldId="2291"/>
        </pc:sldMkLst>
      </pc:sldChg>
      <pc:sldChg chg="del">
        <pc:chgData name="Sibel Dbila" userId="1765302f-32af-40e2-85b4-cf7d57bc9bde" providerId="ADAL" clId="{3BC7C5BB-1958-457D-8640-08CF55182383}" dt="2023-11-08T10:24:22.629" v="11" actId="47"/>
        <pc:sldMkLst>
          <pc:docMk/>
          <pc:sldMk cId="3304285714" sldId="2292"/>
        </pc:sldMkLst>
      </pc:sldChg>
      <pc:sldChg chg="del">
        <pc:chgData name="Sibel Dbila" userId="1765302f-32af-40e2-85b4-cf7d57bc9bde" providerId="ADAL" clId="{3BC7C5BB-1958-457D-8640-08CF55182383}" dt="2023-11-08T10:24:23.573" v="12" actId="47"/>
        <pc:sldMkLst>
          <pc:docMk/>
          <pc:sldMk cId="2831751541" sldId="2299"/>
        </pc:sldMkLst>
      </pc:sldChg>
      <pc:sldChg chg="del">
        <pc:chgData name="Sibel Dbila" userId="1765302f-32af-40e2-85b4-cf7d57bc9bde" providerId="ADAL" clId="{3BC7C5BB-1958-457D-8640-08CF55182383}" dt="2023-11-08T10:24:24.694" v="14" actId="47"/>
        <pc:sldMkLst>
          <pc:docMk/>
          <pc:sldMk cId="2454694578" sldId="2300"/>
        </pc:sldMkLst>
      </pc:sldChg>
      <pc:sldChg chg="del">
        <pc:chgData name="Sibel Dbila" userId="1765302f-32af-40e2-85b4-cf7d57bc9bde" providerId="ADAL" clId="{3BC7C5BB-1958-457D-8640-08CF55182383}" dt="2023-11-08T10:24:20.675" v="8" actId="47"/>
        <pc:sldMkLst>
          <pc:docMk/>
          <pc:sldMk cId="1544927209" sldId="2301"/>
        </pc:sldMkLst>
      </pc:sldChg>
      <pc:sldChg chg="del">
        <pc:chgData name="Sibel Dbila" userId="1765302f-32af-40e2-85b4-cf7d57bc9bde" providerId="ADAL" clId="{3BC7C5BB-1958-457D-8640-08CF55182383}" dt="2023-11-08T10:24:19.120" v="7" actId="47"/>
        <pc:sldMkLst>
          <pc:docMk/>
          <pc:sldMk cId="4078793881" sldId="2305"/>
        </pc:sldMkLst>
      </pc:sldChg>
      <pc:sldChg chg="del">
        <pc:chgData name="Sibel Dbila" userId="1765302f-32af-40e2-85b4-cf7d57bc9bde" providerId="ADAL" clId="{3BC7C5BB-1958-457D-8640-08CF55182383}" dt="2023-11-08T10:24:16.877" v="2" actId="47"/>
        <pc:sldMkLst>
          <pc:docMk/>
          <pc:sldMk cId="4012743386" sldId="2306"/>
        </pc:sldMkLst>
      </pc:sldChg>
      <pc:sldMasterChg chg="del delSldLayout">
        <pc:chgData name="Sibel Dbila" userId="1765302f-32af-40e2-85b4-cf7d57bc9bde" providerId="ADAL" clId="{3BC7C5BB-1958-457D-8640-08CF55182383}" dt="2023-11-08T10:24:19.120" v="7" actId="47"/>
        <pc:sldMasterMkLst>
          <pc:docMk/>
          <pc:sldMasterMk cId="512590119" sldId="2147483697"/>
        </pc:sldMasterMkLst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1533196289" sldId="2147483698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3743695911" sldId="2147483699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373519895" sldId="2147483700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721777750" sldId="2147483701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4040771681" sldId="2147483702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23845951" sldId="2147483703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4126871371" sldId="2147483704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1311112482" sldId="2147483705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634937962" sldId="2147483706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694123634" sldId="2147483707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806299221" sldId="214748370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457CA-2C14-4907-8AB4-A0C7A79EC248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2D7D0-D952-451B-8204-57D2E7C1BE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84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82A91-AA65-4D31-850E-EF100B7DB7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0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2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33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005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1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451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774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717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872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463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47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9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538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3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188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870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B6EC9-9500-DA41-A804-757351F15C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6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36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45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90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43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02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1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30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79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2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16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00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9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59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35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3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14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3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9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7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81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3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image" Target="../media/image39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4" Type="http://schemas.openxmlformats.org/officeDocument/2006/relationships/image" Target="../media/image12.pn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11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15.png"/><Relationship Id="rId10" Type="http://schemas.openxmlformats.org/officeDocument/2006/relationships/image" Target="../media/image68.png"/><Relationship Id="rId4" Type="http://schemas.openxmlformats.org/officeDocument/2006/relationships/image" Target="../media/image37.png"/><Relationship Id="rId9" Type="http://schemas.openxmlformats.org/officeDocument/2006/relationships/image" Target="../media/image6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1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jpe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7EF1F4-0467-85FD-0209-87A7D3AF1D0A}"/>
              </a:ext>
            </a:extLst>
          </p:cNvPr>
          <p:cNvSpPr txBox="1"/>
          <p:nvPr/>
        </p:nvSpPr>
        <p:spPr>
          <a:xfrm>
            <a:off x="294259" y="1673460"/>
            <a:ext cx="3505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r>
              <a:rPr lang="en-US" sz="6000" dirty="0">
                <a:solidFill>
                  <a:prstClr val="white"/>
                </a:solidFill>
                <a:latin typeface="Bebas Neue" panose="020B0606020202050201" pitchFamily="34" charset="77"/>
              </a:rPr>
              <a:t>Social media marketing</a:t>
            </a:r>
            <a:endParaRPr lang="en-GB" sz="6000" dirty="0">
              <a:solidFill>
                <a:prstClr val="white"/>
              </a:solidFill>
              <a:latin typeface="Bebas Neue" panose="020B0606020202050201" pitchFamily="34" charset="77"/>
            </a:endParaRPr>
          </a:p>
        </p:txBody>
      </p:sp>
      <p:pic>
        <p:nvPicPr>
          <p:cNvPr id="4" name="Picture 3" descr="A picture containing text, pool ball, clipart&#10;&#10;Description automatically generated">
            <a:extLst>
              <a:ext uri="{FF2B5EF4-FFF2-40B4-BE49-F238E27FC236}">
                <a16:creationId xmlns:a16="http://schemas.microsoft.com/office/drawing/2014/main" id="{49DF0854-0616-4018-FEE5-3036DA021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15" y="4090945"/>
            <a:ext cx="2574074" cy="693439"/>
          </a:xfrm>
          <a:prstGeom prst="rect">
            <a:avLst/>
          </a:prstGeom>
        </p:spPr>
      </p:pic>
      <p:pic>
        <p:nvPicPr>
          <p:cNvPr id="6" name="Picture 5" descr="A picture containing person, standing, arch, crowd&#10;&#10;Description automatically generated">
            <a:extLst>
              <a:ext uri="{FF2B5EF4-FFF2-40B4-BE49-F238E27FC236}">
                <a16:creationId xmlns:a16="http://schemas.microsoft.com/office/drawing/2014/main" id="{025CCD02-1038-DB82-E519-2AD0F94ED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12" y="0"/>
            <a:ext cx="4247388" cy="5143500"/>
          </a:xfrm>
          <a:prstGeom prst="rect">
            <a:avLst/>
          </a:prstGeom>
        </p:spPr>
      </p:pic>
      <p:pic>
        <p:nvPicPr>
          <p:cNvPr id="3" name="Picture 2" descr="A group of arrows pointing up&#10;&#10;Description automatically generated">
            <a:extLst>
              <a:ext uri="{FF2B5EF4-FFF2-40B4-BE49-F238E27FC236}">
                <a16:creationId xmlns:a16="http://schemas.microsoft.com/office/drawing/2014/main" id="{DDD94281-5DDC-4A60-E53A-245EC649D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235"/>
            <a:ext cx="2270215" cy="12972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3BE0EC-A98E-D620-17A1-A5FF07062244}"/>
              </a:ext>
            </a:extLst>
          </p:cNvPr>
          <p:cNvGrpSpPr/>
          <p:nvPr/>
        </p:nvGrpSpPr>
        <p:grpSpPr>
          <a:xfrm>
            <a:off x="238042" y="229621"/>
            <a:ext cx="3115725" cy="1199129"/>
            <a:chOff x="317389" y="306161"/>
            <a:chExt cx="4154300" cy="1598839"/>
          </a:xfrm>
        </p:grpSpPr>
        <p:pic>
          <p:nvPicPr>
            <p:cNvPr id="7" name="Picture 6" descr="A blue circle with white text&#10;&#10;Description automatically generated">
              <a:extLst>
                <a:ext uri="{FF2B5EF4-FFF2-40B4-BE49-F238E27FC236}">
                  <a16:creationId xmlns:a16="http://schemas.microsoft.com/office/drawing/2014/main" id="{44D66262-8563-6DBD-CC9B-2EA3676D3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438" y="539749"/>
              <a:ext cx="1365251" cy="1365251"/>
            </a:xfrm>
            <a:prstGeom prst="rect">
              <a:avLst/>
            </a:prstGeom>
          </p:spPr>
        </p:pic>
        <p:pic>
          <p:nvPicPr>
            <p:cNvPr id="8" name="Picture 7" descr="A yellow and black sign&#10;&#10;Description automatically generated with low confidence">
              <a:extLst>
                <a:ext uri="{FF2B5EF4-FFF2-40B4-BE49-F238E27FC236}">
                  <a16:creationId xmlns:a16="http://schemas.microsoft.com/office/drawing/2014/main" id="{1FBFD80A-46CB-1FAF-8D14-CC54D1C1F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89" y="306161"/>
              <a:ext cx="3468961" cy="93283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26CE23-C9D0-417A-6999-BD44F44A4A6B}"/>
              </a:ext>
            </a:extLst>
          </p:cNvPr>
          <p:cNvSpPr txBox="1"/>
          <p:nvPr/>
        </p:nvSpPr>
        <p:spPr>
          <a:xfrm>
            <a:off x="4525729" y="273882"/>
            <a:ext cx="2227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r>
              <a:rPr lang="en-GB" sz="2100" dirty="0">
                <a:solidFill>
                  <a:srgbClr val="FFB000"/>
                </a:solidFill>
                <a:latin typeface="Century Gothic" panose="020B0502020202020204" pitchFamily="34" charset="0"/>
              </a:rPr>
              <a:t>#helptogrow</a:t>
            </a:r>
          </a:p>
        </p:txBody>
      </p:sp>
    </p:spTree>
    <p:extLst>
      <p:ext uri="{BB962C8B-B14F-4D97-AF65-F5344CB8AC3E}">
        <p14:creationId xmlns:p14="http://schemas.microsoft.com/office/powerpoint/2010/main" val="29614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6611"/>
            <a:ext cx="9144000" cy="609219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30" r="-13430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889168" y="1763075"/>
            <a:ext cx="808675" cy="808675"/>
          </a:xfrm>
          <a:custGeom>
            <a:avLst/>
            <a:gdLst/>
            <a:ahLst/>
            <a:cxnLst/>
            <a:rect l="l" t="t" r="r" b="b"/>
            <a:pathLst>
              <a:path w="1617350" h="1617350">
                <a:moveTo>
                  <a:pt x="0" y="0"/>
                </a:moveTo>
                <a:lnTo>
                  <a:pt x="1617350" y="0"/>
                </a:lnTo>
                <a:lnTo>
                  <a:pt x="1617350" y="1617350"/>
                </a:lnTo>
                <a:lnTo>
                  <a:pt x="0" y="1617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869135" y="954400"/>
            <a:ext cx="808675" cy="808675"/>
          </a:xfrm>
          <a:custGeom>
            <a:avLst/>
            <a:gdLst/>
            <a:ahLst/>
            <a:cxnLst/>
            <a:rect l="l" t="t" r="r" b="b"/>
            <a:pathLst>
              <a:path w="1617350" h="1617350">
                <a:moveTo>
                  <a:pt x="0" y="0"/>
                </a:moveTo>
                <a:lnTo>
                  <a:pt x="1617350" y="0"/>
                </a:lnTo>
                <a:lnTo>
                  <a:pt x="1617350" y="1617350"/>
                </a:lnTo>
                <a:lnTo>
                  <a:pt x="0" y="161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89168" y="3380425"/>
            <a:ext cx="808675" cy="808675"/>
          </a:xfrm>
          <a:custGeom>
            <a:avLst/>
            <a:gdLst/>
            <a:ahLst/>
            <a:cxnLst/>
            <a:rect l="l" t="t" r="r" b="b"/>
            <a:pathLst>
              <a:path w="1617350" h="1617350">
                <a:moveTo>
                  <a:pt x="0" y="0"/>
                </a:moveTo>
                <a:lnTo>
                  <a:pt x="1617350" y="0"/>
                </a:lnTo>
                <a:lnTo>
                  <a:pt x="1617350" y="1617350"/>
                </a:lnTo>
                <a:lnTo>
                  <a:pt x="0" y="1617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89168" y="2571750"/>
            <a:ext cx="808675" cy="808675"/>
          </a:xfrm>
          <a:custGeom>
            <a:avLst/>
            <a:gdLst/>
            <a:ahLst/>
            <a:cxnLst/>
            <a:rect l="l" t="t" r="r" b="b"/>
            <a:pathLst>
              <a:path w="1617350" h="1617350">
                <a:moveTo>
                  <a:pt x="0" y="0"/>
                </a:moveTo>
                <a:lnTo>
                  <a:pt x="1617350" y="0"/>
                </a:lnTo>
                <a:lnTo>
                  <a:pt x="1617350" y="1617350"/>
                </a:lnTo>
                <a:lnTo>
                  <a:pt x="0" y="1617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429872" y="1763075"/>
            <a:ext cx="716045" cy="808675"/>
          </a:xfrm>
          <a:custGeom>
            <a:avLst/>
            <a:gdLst/>
            <a:ahLst/>
            <a:cxnLst/>
            <a:rect l="l" t="t" r="r" b="b"/>
            <a:pathLst>
              <a:path w="1432090" h="1617350">
                <a:moveTo>
                  <a:pt x="0" y="0"/>
                </a:moveTo>
                <a:lnTo>
                  <a:pt x="1432090" y="0"/>
                </a:lnTo>
                <a:lnTo>
                  <a:pt x="1432090" y="1617350"/>
                </a:lnTo>
                <a:lnTo>
                  <a:pt x="0" y="161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363524" y="2722996"/>
            <a:ext cx="848741" cy="848741"/>
          </a:xfrm>
          <a:custGeom>
            <a:avLst/>
            <a:gdLst/>
            <a:ahLst/>
            <a:cxnLst/>
            <a:rect l="l" t="t" r="r" b="b"/>
            <a:pathLst>
              <a:path w="1697482" h="1697482">
                <a:moveTo>
                  <a:pt x="0" y="0"/>
                </a:moveTo>
                <a:lnTo>
                  <a:pt x="1697482" y="0"/>
                </a:lnTo>
                <a:lnTo>
                  <a:pt x="1697482" y="1697482"/>
                </a:lnTo>
                <a:lnTo>
                  <a:pt x="0" y="1697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8" t="-87069" r="-2856" b="-9558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840307">
            <a:off x="5974325" y="3972122"/>
            <a:ext cx="6006826" cy="5691468"/>
          </a:xfrm>
          <a:custGeom>
            <a:avLst/>
            <a:gdLst/>
            <a:ahLst/>
            <a:cxnLst/>
            <a:rect l="l" t="t" r="r" b="b"/>
            <a:pathLst>
              <a:path w="12013652" h="11382935">
                <a:moveTo>
                  <a:pt x="0" y="0"/>
                </a:moveTo>
                <a:lnTo>
                  <a:pt x="12013652" y="0"/>
                </a:lnTo>
                <a:lnTo>
                  <a:pt x="12013652" y="11382935"/>
                </a:lnTo>
                <a:lnTo>
                  <a:pt x="0" y="1138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474047" y="4553460"/>
            <a:ext cx="327681" cy="329328"/>
          </a:xfrm>
          <a:custGeom>
            <a:avLst/>
            <a:gdLst/>
            <a:ahLst/>
            <a:cxnLst/>
            <a:rect l="l" t="t" r="r" b="b"/>
            <a:pathLst>
              <a:path w="655362" h="658655">
                <a:moveTo>
                  <a:pt x="0" y="0"/>
                </a:moveTo>
                <a:lnTo>
                  <a:pt x="655363" y="0"/>
                </a:lnTo>
                <a:lnTo>
                  <a:pt x="655363" y="658655"/>
                </a:lnTo>
                <a:lnTo>
                  <a:pt x="0" y="65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894099" y="4456739"/>
            <a:ext cx="1083639" cy="541820"/>
          </a:xfrm>
          <a:custGeom>
            <a:avLst/>
            <a:gdLst/>
            <a:ahLst/>
            <a:cxnLst/>
            <a:rect l="l" t="t" r="r" b="b"/>
            <a:pathLst>
              <a:path w="2167277" h="1083639">
                <a:moveTo>
                  <a:pt x="0" y="0"/>
                </a:moveTo>
                <a:lnTo>
                  <a:pt x="2167277" y="0"/>
                </a:lnTo>
                <a:lnTo>
                  <a:pt x="2167277" y="1083639"/>
                </a:lnTo>
                <a:lnTo>
                  <a:pt x="0" y="1083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81503" y="295799"/>
            <a:ext cx="2448899" cy="5084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2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Long form content</a:t>
            </a:r>
          </a:p>
          <a:p>
            <a:pPr marL="0" marR="0" lvl="0" indent="0" algn="r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2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Short form content</a:t>
            </a:r>
          </a:p>
          <a:p>
            <a:pPr marL="0" marR="0" lvl="0" indent="0" algn="r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2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Photos / images</a:t>
            </a:r>
          </a:p>
          <a:p>
            <a:pPr marL="0" marR="0" lvl="0" indent="0" algn="r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2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Long videos</a:t>
            </a:r>
          </a:p>
          <a:p>
            <a:pPr marL="0" marR="0" lvl="0" indent="0" algn="r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2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Short videos</a:t>
            </a:r>
          </a:p>
          <a:p>
            <a:pPr marL="0" marR="0" lvl="0" indent="0" algn="r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2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Audio</a:t>
            </a:r>
          </a:p>
          <a:p>
            <a:pPr marL="0" marR="0" lvl="0" indent="0" algn="r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2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Messaging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01721" y="39318"/>
            <a:ext cx="6067196" cy="354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Website / Blog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9DF0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Facebook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C00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LinkedIn</a:t>
            </a:r>
          </a:p>
          <a:p>
            <a:pPr marL="0" marR="0" lvl="0" indent="0" algn="just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9DF0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Facebook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1FF72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Twitter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Emails / Google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CE1E6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Threads</a:t>
            </a:r>
          </a:p>
          <a:p>
            <a:pPr marL="0" marR="0" lvl="0" indent="0" algn="just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D081B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Instagram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14D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Pinterest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9DF0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Facebook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9DF0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C00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LinkedIn</a:t>
            </a:r>
          </a:p>
          <a:p>
            <a:pPr marL="0" marR="0" lvl="0" indent="0" algn="just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C4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YouTube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C00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LinkedIn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Website</a:t>
            </a:r>
          </a:p>
          <a:p>
            <a:pPr marL="0" marR="0" lvl="0" indent="0" algn="just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TikTok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D081B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Instagram Reels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C4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YouTube Shorts</a:t>
            </a:r>
          </a:p>
          <a:p>
            <a:pPr marL="0" marR="0" lvl="0" indent="0" algn="just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Clubhouse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1FF72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Twitter Spaces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C00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LinkedIn Audio</a:t>
            </a:r>
          </a:p>
          <a:p>
            <a:pPr marL="0" marR="0" lvl="0" indent="0" algn="just" defTabSz="457200" rtl="0" eaLnBrk="1" fontAlgn="auto" latinLnBrk="0" hangingPunct="1">
              <a:lnSpc>
                <a:spcPts val="39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Whatsapp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 / Messenger / Telegram</a:t>
            </a:r>
          </a:p>
        </p:txBody>
      </p:sp>
      <p:sp>
        <p:nvSpPr>
          <p:cNvPr id="8" name="AutoShape 8"/>
          <p:cNvSpPr/>
          <p:nvPr/>
        </p:nvSpPr>
        <p:spPr>
          <a:xfrm flipH="1">
            <a:off x="2717113" y="-663150"/>
            <a:ext cx="9525" cy="609148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5760" y="1884240"/>
            <a:ext cx="5492481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8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ONE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08820" y="3468615"/>
            <a:ext cx="4926360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"/>
                <a:ea typeface="+mn-ea"/>
                <a:cs typeface="+mn-cs"/>
              </a:rPr>
              <a:t>Optimise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"/>
                <a:ea typeface="+mn-ea"/>
                <a:cs typeface="+mn-cs"/>
              </a:rPr>
              <a:t> your profile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8358"/>
            <a:ext cx="9144000" cy="5360215"/>
          </a:xfrm>
          <a:custGeom>
            <a:avLst/>
            <a:gdLst/>
            <a:ahLst/>
            <a:cxnLst/>
            <a:rect l="l" t="t" r="r" b="b"/>
            <a:pathLst>
              <a:path w="18288000" h="10720430">
                <a:moveTo>
                  <a:pt x="0" y="0"/>
                </a:moveTo>
                <a:lnTo>
                  <a:pt x="18288000" y="0"/>
                </a:lnTo>
                <a:lnTo>
                  <a:pt x="18288000" y="10720430"/>
                </a:lnTo>
                <a:lnTo>
                  <a:pt x="0" y="10720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9" b="-3309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4495" y="1864234"/>
            <a:ext cx="8194914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Check your bios</a:t>
            </a:r>
          </a:p>
        </p:txBody>
      </p:sp>
      <p:sp>
        <p:nvSpPr>
          <p:cNvPr id="4" name="Freeform 4"/>
          <p:cNvSpPr/>
          <p:nvPr/>
        </p:nvSpPr>
        <p:spPr>
          <a:xfrm>
            <a:off x="8042525" y="4557316"/>
            <a:ext cx="954324" cy="477162"/>
          </a:xfrm>
          <a:custGeom>
            <a:avLst/>
            <a:gdLst/>
            <a:ahLst/>
            <a:cxnLst/>
            <a:rect l="l" t="t" r="r" b="b"/>
            <a:pathLst>
              <a:path w="1908648" h="954324">
                <a:moveTo>
                  <a:pt x="0" y="0"/>
                </a:moveTo>
                <a:lnTo>
                  <a:pt x="1908648" y="0"/>
                </a:lnTo>
                <a:lnTo>
                  <a:pt x="1908648" y="954323"/>
                </a:lnTo>
                <a:lnTo>
                  <a:pt x="0" y="954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4592" y="2422027"/>
            <a:ext cx="8194914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Are you saying the right things?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8" t="-87069" r="-2856" b="-9558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840307">
            <a:off x="5974325" y="3972122"/>
            <a:ext cx="6006826" cy="5691468"/>
          </a:xfrm>
          <a:custGeom>
            <a:avLst/>
            <a:gdLst/>
            <a:ahLst/>
            <a:cxnLst/>
            <a:rect l="l" t="t" r="r" b="b"/>
            <a:pathLst>
              <a:path w="12013652" h="11382935">
                <a:moveTo>
                  <a:pt x="0" y="0"/>
                </a:moveTo>
                <a:lnTo>
                  <a:pt x="12013652" y="0"/>
                </a:lnTo>
                <a:lnTo>
                  <a:pt x="12013652" y="11382935"/>
                </a:lnTo>
                <a:lnTo>
                  <a:pt x="0" y="1138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474047" y="4553460"/>
            <a:ext cx="327681" cy="329328"/>
          </a:xfrm>
          <a:custGeom>
            <a:avLst/>
            <a:gdLst/>
            <a:ahLst/>
            <a:cxnLst/>
            <a:rect l="l" t="t" r="r" b="b"/>
            <a:pathLst>
              <a:path w="655362" h="658655">
                <a:moveTo>
                  <a:pt x="0" y="0"/>
                </a:moveTo>
                <a:lnTo>
                  <a:pt x="655363" y="0"/>
                </a:lnTo>
                <a:lnTo>
                  <a:pt x="655363" y="658655"/>
                </a:lnTo>
                <a:lnTo>
                  <a:pt x="0" y="65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894099" y="4456739"/>
            <a:ext cx="1083639" cy="541820"/>
          </a:xfrm>
          <a:custGeom>
            <a:avLst/>
            <a:gdLst/>
            <a:ahLst/>
            <a:cxnLst/>
            <a:rect l="l" t="t" r="r" b="b"/>
            <a:pathLst>
              <a:path w="2167277" h="1083639">
                <a:moveTo>
                  <a:pt x="0" y="0"/>
                </a:moveTo>
                <a:lnTo>
                  <a:pt x="2167277" y="0"/>
                </a:lnTo>
                <a:lnTo>
                  <a:pt x="2167277" y="1083639"/>
                </a:lnTo>
                <a:lnTo>
                  <a:pt x="0" y="1083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 rot="-662090">
            <a:off x="9201" y="940388"/>
            <a:ext cx="6364721" cy="129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13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Moontime Bold"/>
                <a:ea typeface="+mn-ea"/>
                <a:cs typeface="+mn-cs"/>
              </a:rPr>
              <a:t>The famous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6188" y="2231678"/>
            <a:ext cx="6815540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33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GUS BHANDAL </a:t>
            </a:r>
          </a:p>
          <a:p>
            <a:pPr marL="0" marR="0" lvl="0" indent="0" algn="r" defTabSz="45720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33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HEADLINE TEMPLATE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5760" y="1884240"/>
            <a:ext cx="5492481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8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TWO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71588" y="3562350"/>
            <a:ext cx="4200823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"/>
                <a:ea typeface="+mn-ea"/>
                <a:cs typeface="+mn-cs"/>
              </a:rPr>
              <a:t>Your ideal clients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83" t="-19002" r="-3472" b="-7364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43222" y="1713634"/>
            <a:ext cx="9551724" cy="4878527"/>
          </a:xfrm>
          <a:custGeom>
            <a:avLst/>
            <a:gdLst/>
            <a:ahLst/>
            <a:cxnLst/>
            <a:rect l="l" t="t" r="r" b="b"/>
            <a:pathLst>
              <a:path w="19103447" h="9757053">
                <a:moveTo>
                  <a:pt x="0" y="0"/>
                </a:moveTo>
                <a:lnTo>
                  <a:pt x="19103448" y="0"/>
                </a:lnTo>
                <a:lnTo>
                  <a:pt x="19103448" y="9757053"/>
                </a:lnTo>
                <a:lnTo>
                  <a:pt x="0" y="9757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2000"/>
            </a:blip>
            <a:stretch>
              <a:fillRect r="-14774" b="-99999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385469" y="1012199"/>
            <a:ext cx="5771210" cy="2947025"/>
            <a:chOff x="0" y="-57149"/>
            <a:chExt cx="15389893" cy="7858731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49"/>
              <a:ext cx="14046869" cy="7858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8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ts val="28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ts val="28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Age, location</a:t>
              </a:r>
            </a:p>
            <a:p>
              <a:pPr marL="0" marR="0" lvl="0" indent="0" algn="l" defTabSz="457200" rtl="0" eaLnBrk="1" fontAlgn="auto" latinLnBrk="0" hangingPunct="1">
                <a:lnSpc>
                  <a:spcPts val="28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Socio-economic status</a:t>
              </a:r>
            </a:p>
            <a:p>
              <a:pPr marL="0" marR="0" lvl="0" indent="0" algn="l" defTabSz="457200" rtl="0" eaLnBrk="1" fontAlgn="auto" latinLnBrk="0" hangingPunct="1">
                <a:lnSpc>
                  <a:spcPts val="28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Hobbies and interests</a:t>
              </a:r>
            </a:p>
            <a:p>
              <a:pPr marL="0" marR="0" lvl="0" indent="0" algn="l" defTabSz="457200" rtl="0" eaLnBrk="1" fontAlgn="auto" latinLnBrk="0" hangingPunct="1">
                <a:lnSpc>
                  <a:spcPts val="28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Where they hang out</a:t>
              </a:r>
            </a:p>
            <a:p>
              <a:pPr marL="0" marR="0" lvl="0" indent="0" algn="l" defTabSz="457200" rtl="0" eaLnBrk="1" fontAlgn="auto" latinLnBrk="0" hangingPunct="1">
                <a:lnSpc>
                  <a:spcPts val="28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ts val="28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Pain points (+caveats)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299642"/>
              <a:ext cx="15389893" cy="0"/>
            </a:xfrm>
            <a:prstGeom prst="line">
              <a:avLst/>
            </a:prstGeom>
            <a:ln w="23497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7893832" y="4453922"/>
            <a:ext cx="1084172" cy="547454"/>
          </a:xfrm>
          <a:custGeom>
            <a:avLst/>
            <a:gdLst/>
            <a:ahLst/>
            <a:cxnLst/>
            <a:rect l="l" t="t" r="r" b="b"/>
            <a:pathLst>
              <a:path w="2168344" h="1094907">
                <a:moveTo>
                  <a:pt x="0" y="0"/>
                </a:moveTo>
                <a:lnTo>
                  <a:pt x="2168345" y="0"/>
                </a:lnTo>
                <a:lnTo>
                  <a:pt x="2168345" y="1094907"/>
                </a:lnTo>
                <a:lnTo>
                  <a:pt x="0" y="1094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005240" y="2239613"/>
            <a:ext cx="1240765" cy="1240765"/>
          </a:xfrm>
          <a:custGeom>
            <a:avLst/>
            <a:gdLst/>
            <a:ahLst/>
            <a:cxnLst/>
            <a:rect l="l" t="t" r="r" b="b"/>
            <a:pathLst>
              <a:path w="2481530" h="2481530">
                <a:moveTo>
                  <a:pt x="0" y="0"/>
                </a:moveTo>
                <a:lnTo>
                  <a:pt x="2481529" y="0"/>
                </a:lnTo>
                <a:lnTo>
                  <a:pt x="2481529" y="2481529"/>
                </a:lnTo>
                <a:lnTo>
                  <a:pt x="0" y="2481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8052" y="1330985"/>
            <a:ext cx="1247570" cy="1240765"/>
          </a:xfrm>
          <a:custGeom>
            <a:avLst/>
            <a:gdLst/>
            <a:ahLst/>
            <a:cxnLst/>
            <a:rect l="l" t="t" r="r" b="b"/>
            <a:pathLst>
              <a:path w="2495139" h="2481530">
                <a:moveTo>
                  <a:pt x="0" y="0"/>
                </a:moveTo>
                <a:lnTo>
                  <a:pt x="2495140" y="0"/>
                </a:lnTo>
                <a:lnTo>
                  <a:pt x="2495140" y="2481530"/>
                </a:lnTo>
                <a:lnTo>
                  <a:pt x="0" y="2481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453312" y="1226479"/>
            <a:ext cx="1240765" cy="1240765"/>
          </a:xfrm>
          <a:custGeom>
            <a:avLst/>
            <a:gdLst/>
            <a:ahLst/>
            <a:cxnLst/>
            <a:rect l="l" t="t" r="r" b="b"/>
            <a:pathLst>
              <a:path w="2481530" h="2481530">
                <a:moveTo>
                  <a:pt x="0" y="0"/>
                </a:moveTo>
                <a:lnTo>
                  <a:pt x="2481530" y="0"/>
                </a:lnTo>
                <a:lnTo>
                  <a:pt x="2481530" y="2481530"/>
                </a:lnTo>
                <a:lnTo>
                  <a:pt x="0" y="2481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2336" y="2147435"/>
            <a:ext cx="1247570" cy="1240765"/>
          </a:xfrm>
          <a:custGeom>
            <a:avLst/>
            <a:gdLst/>
            <a:ahLst/>
            <a:cxnLst/>
            <a:rect l="l" t="t" r="r" b="b"/>
            <a:pathLst>
              <a:path w="2495139" h="2481530">
                <a:moveTo>
                  <a:pt x="0" y="0"/>
                </a:moveTo>
                <a:lnTo>
                  <a:pt x="2495140" y="0"/>
                </a:lnTo>
                <a:lnTo>
                  <a:pt x="2495140" y="2481529"/>
                </a:lnTo>
                <a:lnTo>
                  <a:pt x="0" y="2481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810472" y="289133"/>
            <a:ext cx="1263222" cy="1256332"/>
          </a:xfrm>
          <a:custGeom>
            <a:avLst/>
            <a:gdLst/>
            <a:ahLst/>
            <a:cxnLst/>
            <a:rect l="l" t="t" r="r" b="b"/>
            <a:pathLst>
              <a:path w="2526444" h="2512663">
                <a:moveTo>
                  <a:pt x="0" y="0"/>
                </a:moveTo>
                <a:lnTo>
                  <a:pt x="2526444" y="0"/>
                </a:lnTo>
                <a:lnTo>
                  <a:pt x="2526444" y="2512663"/>
                </a:lnTo>
                <a:lnTo>
                  <a:pt x="0" y="25126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73138" y="514350"/>
            <a:ext cx="1220874" cy="1214214"/>
          </a:xfrm>
          <a:custGeom>
            <a:avLst/>
            <a:gdLst/>
            <a:ahLst/>
            <a:cxnLst/>
            <a:rect l="l" t="t" r="r" b="b"/>
            <a:pathLst>
              <a:path w="2441747" h="2428428">
                <a:moveTo>
                  <a:pt x="0" y="0"/>
                </a:moveTo>
                <a:lnTo>
                  <a:pt x="2441747" y="0"/>
                </a:lnTo>
                <a:lnTo>
                  <a:pt x="2441747" y="2428428"/>
                </a:lnTo>
                <a:lnTo>
                  <a:pt x="0" y="24284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79738" y="1226479"/>
            <a:ext cx="1196383" cy="1189858"/>
          </a:xfrm>
          <a:custGeom>
            <a:avLst/>
            <a:gdLst/>
            <a:ahLst/>
            <a:cxnLst/>
            <a:rect l="l" t="t" r="r" b="b"/>
            <a:pathLst>
              <a:path w="2392766" h="2379715">
                <a:moveTo>
                  <a:pt x="0" y="0"/>
                </a:moveTo>
                <a:lnTo>
                  <a:pt x="2392766" y="0"/>
                </a:lnTo>
                <a:lnTo>
                  <a:pt x="2392766" y="2379715"/>
                </a:lnTo>
                <a:lnTo>
                  <a:pt x="0" y="23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385469" y="803504"/>
            <a:ext cx="4369619" cy="884108"/>
            <a:chOff x="0" y="47625"/>
            <a:chExt cx="11652318" cy="235762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47625"/>
              <a:ext cx="11652318" cy="1196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34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Your Ideal Client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811064"/>
              <a:ext cx="11652318" cy="59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5760" y="1884240"/>
            <a:ext cx="5492481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8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THREE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52551" y="3562350"/>
            <a:ext cx="4038898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"/>
                <a:ea typeface="+mn-ea"/>
                <a:cs typeface="+mn-cs"/>
              </a:rPr>
              <a:t>Content strategy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83" t="-19002" r="-3472" b="-7364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43222" y="1713634"/>
            <a:ext cx="9551724" cy="4878527"/>
          </a:xfrm>
          <a:custGeom>
            <a:avLst/>
            <a:gdLst/>
            <a:ahLst/>
            <a:cxnLst/>
            <a:rect l="l" t="t" r="r" b="b"/>
            <a:pathLst>
              <a:path w="19103447" h="9757053">
                <a:moveTo>
                  <a:pt x="0" y="0"/>
                </a:moveTo>
                <a:lnTo>
                  <a:pt x="19103448" y="0"/>
                </a:lnTo>
                <a:lnTo>
                  <a:pt x="19103448" y="9757053"/>
                </a:lnTo>
                <a:lnTo>
                  <a:pt x="0" y="9757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2000"/>
            </a:blip>
            <a:stretch>
              <a:fillRect r="-14774" b="-99999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7566" y="1881221"/>
            <a:ext cx="882887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What content do your audience prefer?</a:t>
            </a:r>
          </a:p>
          <a:p>
            <a:pPr marL="0" marR="0" lvl="0" indent="0" algn="ctr" defTabSz="4572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What content do you like creating?</a:t>
            </a:r>
          </a:p>
          <a:p>
            <a:pPr marL="0" marR="0" lvl="0" indent="0" algn="ctr" defTabSz="4572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Are you providing a solution to their pain points?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260031" y="485428"/>
            <a:ext cx="4369619" cy="884108"/>
            <a:chOff x="0" y="47625"/>
            <a:chExt cx="11652318" cy="2357620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1652318" cy="1196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34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Who likes the content?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11064"/>
              <a:ext cx="11652318" cy="59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893832" y="4453922"/>
            <a:ext cx="1084172" cy="547454"/>
          </a:xfrm>
          <a:custGeom>
            <a:avLst/>
            <a:gdLst/>
            <a:ahLst/>
            <a:cxnLst/>
            <a:rect l="l" t="t" r="r" b="b"/>
            <a:pathLst>
              <a:path w="2168344" h="1094907">
                <a:moveTo>
                  <a:pt x="0" y="0"/>
                </a:moveTo>
                <a:lnTo>
                  <a:pt x="2168345" y="0"/>
                </a:lnTo>
                <a:lnTo>
                  <a:pt x="2168345" y="1094907"/>
                </a:lnTo>
                <a:lnTo>
                  <a:pt x="0" y="1094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2AAC3E2-ADB4-2216-F8DB-71B2D8260CD6}"/>
              </a:ext>
            </a:extLst>
          </p:cNvPr>
          <p:cNvSpPr txBox="1"/>
          <p:nvPr/>
        </p:nvSpPr>
        <p:spPr>
          <a:xfrm>
            <a:off x="3407721" y="3967311"/>
            <a:ext cx="23285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latin typeface="Bebas Neue" panose="020B0606020202050201" pitchFamily="34" charset="77"/>
              </a:rPr>
              <a:t>Gus Bhandal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entury Gothic"/>
              </a:rPr>
              <a:t>Founder, The M Guru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5D1F0-2C94-E928-E31F-565E8FD8C5DA}"/>
              </a:ext>
            </a:extLst>
          </p:cNvPr>
          <p:cNvSpPr txBox="1"/>
          <p:nvPr/>
        </p:nvSpPr>
        <p:spPr>
          <a:xfrm>
            <a:off x="7125972" y="124852"/>
            <a:ext cx="2227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100" dirty="0">
                <a:solidFill>
                  <a:srgbClr val="FFB000"/>
                </a:solidFill>
                <a:latin typeface="Century Gothic" panose="020B0502020202020204" pitchFamily="34" charset="0"/>
              </a:rPr>
              <a:t>#helptogrow</a:t>
            </a:r>
          </a:p>
        </p:txBody>
      </p:sp>
      <p:pic>
        <p:nvPicPr>
          <p:cNvPr id="6" name="Picture 5" descr="A group of arrows pointing up&#10;&#10;Description automatically generated">
            <a:extLst>
              <a:ext uri="{FF2B5EF4-FFF2-40B4-BE49-F238E27FC236}">
                <a16:creationId xmlns:a16="http://schemas.microsoft.com/office/drawing/2014/main" id="{DF7146A7-A5E6-8960-50DC-257855ACA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235"/>
            <a:ext cx="2270215" cy="12972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406050-92F9-7F85-7CD1-0B1B16DE073A}"/>
              </a:ext>
            </a:extLst>
          </p:cNvPr>
          <p:cNvGrpSpPr/>
          <p:nvPr/>
        </p:nvGrpSpPr>
        <p:grpSpPr>
          <a:xfrm>
            <a:off x="238042" y="229621"/>
            <a:ext cx="3115725" cy="1199129"/>
            <a:chOff x="317389" y="306161"/>
            <a:chExt cx="4154300" cy="1598839"/>
          </a:xfrm>
        </p:grpSpPr>
        <p:pic>
          <p:nvPicPr>
            <p:cNvPr id="10" name="Picture 9" descr="A blue circle with white text&#10;&#10;Description automatically generated">
              <a:extLst>
                <a:ext uri="{FF2B5EF4-FFF2-40B4-BE49-F238E27FC236}">
                  <a16:creationId xmlns:a16="http://schemas.microsoft.com/office/drawing/2014/main" id="{121DA97C-9736-CA30-940D-C12114581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438" y="539749"/>
              <a:ext cx="1365251" cy="1365251"/>
            </a:xfrm>
            <a:prstGeom prst="rect">
              <a:avLst/>
            </a:prstGeom>
          </p:spPr>
        </p:pic>
        <p:pic>
          <p:nvPicPr>
            <p:cNvPr id="12" name="Picture 11" descr="A yellow and black sign&#10;&#10;Description automatically generated with low confidence">
              <a:extLst>
                <a:ext uri="{FF2B5EF4-FFF2-40B4-BE49-F238E27FC236}">
                  <a16:creationId xmlns:a16="http://schemas.microsoft.com/office/drawing/2014/main" id="{B351B095-3330-0680-840D-E4C77D4C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89" y="306161"/>
              <a:ext cx="3468961" cy="932830"/>
            </a:xfrm>
            <a:prstGeom prst="rect">
              <a:avLst/>
            </a:prstGeom>
          </p:spPr>
        </p:pic>
      </p:grpSp>
      <p:pic>
        <p:nvPicPr>
          <p:cNvPr id="4" name="Picture 3" descr="A person wearing a turban and glasses&#10;&#10;Description automatically generated">
            <a:extLst>
              <a:ext uri="{FF2B5EF4-FFF2-40B4-BE49-F238E27FC236}">
                <a16:creationId xmlns:a16="http://schemas.microsoft.com/office/drawing/2014/main" id="{80636A66-D9EF-697F-0C94-FE38938B8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669363"/>
            <a:ext cx="3230880" cy="322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52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8358"/>
            <a:ext cx="9144000" cy="5360215"/>
          </a:xfrm>
          <a:custGeom>
            <a:avLst/>
            <a:gdLst/>
            <a:ahLst/>
            <a:cxnLst/>
            <a:rect l="l" t="t" r="r" b="b"/>
            <a:pathLst>
              <a:path w="18288000" h="10720430">
                <a:moveTo>
                  <a:pt x="0" y="0"/>
                </a:moveTo>
                <a:lnTo>
                  <a:pt x="18288000" y="0"/>
                </a:lnTo>
                <a:lnTo>
                  <a:pt x="18288000" y="10720430"/>
                </a:lnTo>
                <a:lnTo>
                  <a:pt x="0" y="10720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9" b="-3309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74543" y="1114072"/>
            <a:ext cx="8194914" cy="316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Find the pain</a:t>
            </a:r>
          </a:p>
          <a:p>
            <a:pPr marL="0" marR="0" lvl="0" indent="0" algn="ctr" defTabSz="4572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Agitate the pain</a:t>
            </a:r>
          </a:p>
          <a:p>
            <a:pPr marL="0" marR="0" lvl="0" indent="0" algn="ctr" defTabSz="4572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Deliver the solution</a:t>
            </a:r>
          </a:p>
          <a:p>
            <a:pPr marL="0" marR="0" lvl="0" indent="0" algn="ctr" defTabSz="4572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Back it up</a:t>
            </a:r>
          </a:p>
        </p:txBody>
      </p:sp>
      <p:sp>
        <p:nvSpPr>
          <p:cNvPr id="4" name="Freeform 4"/>
          <p:cNvSpPr/>
          <p:nvPr/>
        </p:nvSpPr>
        <p:spPr>
          <a:xfrm>
            <a:off x="8042525" y="4557316"/>
            <a:ext cx="954324" cy="477162"/>
          </a:xfrm>
          <a:custGeom>
            <a:avLst/>
            <a:gdLst/>
            <a:ahLst/>
            <a:cxnLst/>
            <a:rect l="l" t="t" r="r" b="b"/>
            <a:pathLst>
              <a:path w="1908648" h="954324">
                <a:moveTo>
                  <a:pt x="0" y="0"/>
                </a:moveTo>
                <a:lnTo>
                  <a:pt x="1908648" y="0"/>
                </a:lnTo>
                <a:lnTo>
                  <a:pt x="1908648" y="954323"/>
                </a:lnTo>
                <a:lnTo>
                  <a:pt x="0" y="954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34737" y="159008"/>
            <a:ext cx="8194914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Content Foundations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8408" y="0"/>
            <a:ext cx="5460468" cy="5460468"/>
          </a:xfrm>
          <a:custGeom>
            <a:avLst/>
            <a:gdLst/>
            <a:ahLst/>
            <a:cxnLst/>
            <a:rect l="l" t="t" r="r" b="b"/>
            <a:pathLst>
              <a:path w="10920935" h="10920935">
                <a:moveTo>
                  <a:pt x="0" y="0"/>
                </a:moveTo>
                <a:lnTo>
                  <a:pt x="10920935" y="0"/>
                </a:lnTo>
                <a:lnTo>
                  <a:pt x="10920935" y="10920935"/>
                </a:lnTo>
                <a:lnTo>
                  <a:pt x="0" y="1092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270508" y="3412159"/>
            <a:ext cx="2015494" cy="1731341"/>
            <a:chOff x="0" y="0"/>
            <a:chExt cx="5374650" cy="46169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8143" cy="4616909"/>
            </a:xfrm>
            <a:custGeom>
              <a:avLst/>
              <a:gdLst/>
              <a:ahLst/>
              <a:cxnLst/>
              <a:rect l="l" t="t" r="r" b="b"/>
              <a:pathLst>
                <a:path w="1578143" h="4616909">
                  <a:moveTo>
                    <a:pt x="0" y="0"/>
                  </a:moveTo>
                  <a:lnTo>
                    <a:pt x="1578143" y="0"/>
                  </a:lnTo>
                  <a:lnTo>
                    <a:pt x="1578143" y="4616909"/>
                  </a:lnTo>
                  <a:lnTo>
                    <a:pt x="0" y="461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897745" y="0"/>
              <a:ext cx="1578143" cy="4616909"/>
            </a:xfrm>
            <a:custGeom>
              <a:avLst/>
              <a:gdLst/>
              <a:ahLst/>
              <a:cxnLst/>
              <a:rect l="l" t="t" r="r" b="b"/>
              <a:pathLst>
                <a:path w="1578143" h="4616909">
                  <a:moveTo>
                    <a:pt x="0" y="0"/>
                  </a:moveTo>
                  <a:lnTo>
                    <a:pt x="1578143" y="0"/>
                  </a:lnTo>
                  <a:lnTo>
                    <a:pt x="1578143" y="4616909"/>
                  </a:lnTo>
                  <a:lnTo>
                    <a:pt x="0" y="461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3796507" y="0"/>
              <a:ext cx="1578143" cy="4616909"/>
            </a:xfrm>
            <a:custGeom>
              <a:avLst/>
              <a:gdLst/>
              <a:ahLst/>
              <a:cxnLst/>
              <a:rect l="l" t="t" r="r" b="b"/>
              <a:pathLst>
                <a:path w="1578143" h="4616909">
                  <a:moveTo>
                    <a:pt x="0" y="0"/>
                  </a:moveTo>
                  <a:lnTo>
                    <a:pt x="1578143" y="0"/>
                  </a:lnTo>
                  <a:lnTo>
                    <a:pt x="1578143" y="4616909"/>
                  </a:lnTo>
                  <a:lnTo>
                    <a:pt x="0" y="461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4350" y="540416"/>
            <a:ext cx="5018001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2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8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Content</a:t>
            </a:r>
          </a:p>
          <a:p>
            <a:pPr marL="0" marR="0" lvl="0" indent="0" algn="ctr" defTabSz="457200" rtl="0" eaLnBrk="1" fontAlgn="auto" latinLnBrk="0" hangingPunct="1">
              <a:lnSpc>
                <a:spcPts val="8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8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Bold"/>
                <a:ea typeface="+mn-ea"/>
                <a:cs typeface="+mn-cs"/>
              </a:rPr>
              <a:t>Pillars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8011" y="664300"/>
            <a:ext cx="2487978" cy="3814900"/>
          </a:xfrm>
          <a:custGeom>
            <a:avLst/>
            <a:gdLst/>
            <a:ahLst/>
            <a:cxnLst/>
            <a:rect l="l" t="t" r="r" b="b"/>
            <a:pathLst>
              <a:path w="4975956" h="7629800">
                <a:moveTo>
                  <a:pt x="0" y="0"/>
                </a:moveTo>
                <a:lnTo>
                  <a:pt x="4975956" y="0"/>
                </a:lnTo>
                <a:lnTo>
                  <a:pt x="4975956" y="7629800"/>
                </a:lnTo>
                <a:lnTo>
                  <a:pt x="0" y="7629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88905">
            <a:off x="4689578" y="2916339"/>
            <a:ext cx="4662544" cy="2611025"/>
          </a:xfrm>
          <a:custGeom>
            <a:avLst/>
            <a:gdLst/>
            <a:ahLst/>
            <a:cxnLst/>
            <a:rect l="l" t="t" r="r" b="b"/>
            <a:pathLst>
              <a:path w="9325087" h="5222049">
                <a:moveTo>
                  <a:pt x="0" y="0"/>
                </a:moveTo>
                <a:lnTo>
                  <a:pt x="9325087" y="0"/>
                </a:lnTo>
                <a:lnTo>
                  <a:pt x="9325087" y="5222048"/>
                </a:lnTo>
                <a:lnTo>
                  <a:pt x="0" y="5222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74408">
            <a:off x="1232440" y="2542428"/>
            <a:ext cx="3504478" cy="2428635"/>
          </a:xfrm>
          <a:custGeom>
            <a:avLst/>
            <a:gdLst/>
            <a:ahLst/>
            <a:cxnLst/>
            <a:rect l="l" t="t" r="r" b="b"/>
            <a:pathLst>
              <a:path w="7008955" h="4857270">
                <a:moveTo>
                  <a:pt x="0" y="0"/>
                </a:moveTo>
                <a:lnTo>
                  <a:pt x="7008956" y="0"/>
                </a:lnTo>
                <a:lnTo>
                  <a:pt x="7008956" y="4857270"/>
                </a:lnTo>
                <a:lnTo>
                  <a:pt x="0" y="4857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837420">
            <a:off x="5246084" y="113454"/>
            <a:ext cx="3133290" cy="3133290"/>
          </a:xfrm>
          <a:custGeom>
            <a:avLst/>
            <a:gdLst/>
            <a:ahLst/>
            <a:cxnLst/>
            <a:rect l="l" t="t" r="r" b="b"/>
            <a:pathLst>
              <a:path w="6266580" h="6266580">
                <a:moveTo>
                  <a:pt x="0" y="0"/>
                </a:moveTo>
                <a:lnTo>
                  <a:pt x="6266579" y="0"/>
                </a:lnTo>
                <a:lnTo>
                  <a:pt x="6266579" y="6266580"/>
                </a:lnTo>
                <a:lnTo>
                  <a:pt x="0" y="6266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86364">
            <a:off x="160546" y="206811"/>
            <a:ext cx="3689115" cy="2744830"/>
          </a:xfrm>
          <a:custGeom>
            <a:avLst/>
            <a:gdLst/>
            <a:ahLst/>
            <a:cxnLst/>
            <a:rect l="l" t="t" r="r" b="b"/>
            <a:pathLst>
              <a:path w="7378230" h="5489659">
                <a:moveTo>
                  <a:pt x="0" y="0"/>
                </a:moveTo>
                <a:lnTo>
                  <a:pt x="7378230" y="0"/>
                </a:lnTo>
                <a:lnTo>
                  <a:pt x="7378230" y="5489659"/>
                </a:lnTo>
                <a:lnTo>
                  <a:pt x="0" y="54896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5760" y="1884240"/>
            <a:ext cx="5492481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8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FOUR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65375" y="3538572"/>
            <a:ext cx="4413250" cy="13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"/>
                <a:ea typeface="+mn-ea"/>
                <a:cs typeface="+mn-cs"/>
              </a:rPr>
              <a:t>Two-way communication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39140"/>
            <a:ext cx="9144000" cy="6621780"/>
          </a:xfrm>
          <a:custGeom>
            <a:avLst/>
            <a:gdLst/>
            <a:ahLst/>
            <a:cxnLst/>
            <a:rect l="l" t="t" r="r" b="b"/>
            <a:pathLst>
              <a:path w="18288000" h="13243560">
                <a:moveTo>
                  <a:pt x="0" y="0"/>
                </a:moveTo>
                <a:lnTo>
                  <a:pt x="18288000" y="0"/>
                </a:lnTo>
                <a:lnTo>
                  <a:pt x="18288000" y="13243560"/>
                </a:lnTo>
                <a:lnTo>
                  <a:pt x="0" y="13243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222" y="1713634"/>
            <a:ext cx="9551724" cy="4878527"/>
          </a:xfrm>
          <a:custGeom>
            <a:avLst/>
            <a:gdLst/>
            <a:ahLst/>
            <a:cxnLst/>
            <a:rect l="l" t="t" r="r" b="b"/>
            <a:pathLst>
              <a:path w="19103447" h="9757053">
                <a:moveTo>
                  <a:pt x="0" y="0"/>
                </a:moveTo>
                <a:lnTo>
                  <a:pt x="19103448" y="0"/>
                </a:lnTo>
                <a:lnTo>
                  <a:pt x="19103448" y="9757053"/>
                </a:lnTo>
                <a:lnTo>
                  <a:pt x="0" y="9757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2000"/>
            </a:blip>
            <a:stretch>
              <a:fillRect r="-14774" b="-99999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43222" y="2029401"/>
            <a:ext cx="6300909" cy="1050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8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Create brand advocates and ambassadors.</a:t>
            </a:r>
          </a:p>
          <a:p>
            <a:pPr marL="0" marR="0" lvl="0" indent="0" algn="l" defTabSz="457200" rtl="0" eaLnBrk="1" fontAlgn="auto" latinLnBrk="0" hangingPunct="1">
              <a:lnSpc>
                <a:spcPts val="28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Give value, be supportive, and reciprocate.</a:t>
            </a:r>
          </a:p>
          <a:p>
            <a:pPr marL="0" marR="0" lvl="0" indent="0" algn="l" defTabSz="457200" rtl="0" eaLnBrk="1" fontAlgn="auto" latinLnBrk="0" hangingPunct="1">
              <a:lnSpc>
                <a:spcPts val="28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Be consistent.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743222" y="1395558"/>
            <a:ext cx="7150611" cy="4763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066299" y="532210"/>
            <a:ext cx="4369619" cy="884108"/>
            <a:chOff x="0" y="47625"/>
            <a:chExt cx="11652318" cy="2357620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1652318" cy="1196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34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Time to get engaged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11064"/>
              <a:ext cx="11652318" cy="59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893832" y="4453922"/>
            <a:ext cx="1084172" cy="547454"/>
          </a:xfrm>
          <a:custGeom>
            <a:avLst/>
            <a:gdLst/>
            <a:ahLst/>
            <a:cxnLst/>
            <a:rect l="l" t="t" r="r" b="b"/>
            <a:pathLst>
              <a:path w="2168344" h="1094907">
                <a:moveTo>
                  <a:pt x="0" y="0"/>
                </a:moveTo>
                <a:lnTo>
                  <a:pt x="2168345" y="0"/>
                </a:lnTo>
                <a:lnTo>
                  <a:pt x="2168345" y="1094907"/>
                </a:lnTo>
                <a:lnTo>
                  <a:pt x="0" y="1094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5760" y="1884240"/>
            <a:ext cx="5492481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8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FIVE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611412" y="3562350"/>
            <a:ext cx="3921175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"/>
                <a:ea typeface="+mn-ea"/>
                <a:cs typeface="+mn-cs"/>
              </a:rPr>
              <a:t>Offline strategy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8" t="-87069" r="-2856" b="-9558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840307">
            <a:off x="6418253" y="3797348"/>
            <a:ext cx="6006826" cy="5691468"/>
          </a:xfrm>
          <a:custGeom>
            <a:avLst/>
            <a:gdLst/>
            <a:ahLst/>
            <a:cxnLst/>
            <a:rect l="l" t="t" r="r" b="b"/>
            <a:pathLst>
              <a:path w="12013652" h="11382935">
                <a:moveTo>
                  <a:pt x="0" y="0"/>
                </a:moveTo>
                <a:lnTo>
                  <a:pt x="12013652" y="0"/>
                </a:lnTo>
                <a:lnTo>
                  <a:pt x="12013652" y="11382935"/>
                </a:lnTo>
                <a:lnTo>
                  <a:pt x="0" y="1138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474047" y="4553460"/>
            <a:ext cx="327681" cy="329328"/>
          </a:xfrm>
          <a:custGeom>
            <a:avLst/>
            <a:gdLst/>
            <a:ahLst/>
            <a:cxnLst/>
            <a:rect l="l" t="t" r="r" b="b"/>
            <a:pathLst>
              <a:path w="655362" h="658655">
                <a:moveTo>
                  <a:pt x="0" y="0"/>
                </a:moveTo>
                <a:lnTo>
                  <a:pt x="655363" y="0"/>
                </a:lnTo>
                <a:lnTo>
                  <a:pt x="655363" y="658655"/>
                </a:lnTo>
                <a:lnTo>
                  <a:pt x="0" y="65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894099" y="4456739"/>
            <a:ext cx="1083639" cy="541820"/>
          </a:xfrm>
          <a:custGeom>
            <a:avLst/>
            <a:gdLst/>
            <a:ahLst/>
            <a:cxnLst/>
            <a:rect l="l" t="t" r="r" b="b"/>
            <a:pathLst>
              <a:path w="2167277" h="1083639">
                <a:moveTo>
                  <a:pt x="0" y="0"/>
                </a:moveTo>
                <a:lnTo>
                  <a:pt x="2167277" y="0"/>
                </a:lnTo>
                <a:lnTo>
                  <a:pt x="2167277" y="1083639"/>
                </a:lnTo>
                <a:lnTo>
                  <a:pt x="0" y="1083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9167" y="1444308"/>
            <a:ext cx="3617007" cy="2107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Google Business Profile</a:t>
            </a:r>
          </a:p>
          <a:p>
            <a:pPr marL="0" marR="0" lvl="0" indent="0" algn="just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Website / Blog</a:t>
            </a:r>
          </a:p>
          <a:p>
            <a:pPr marL="0" marR="0" lvl="0" indent="0" algn="just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Partners / Referrals</a:t>
            </a:r>
          </a:p>
        </p:txBody>
      </p:sp>
      <p:sp>
        <p:nvSpPr>
          <p:cNvPr id="7" name="Freeform 7"/>
          <p:cNvSpPr/>
          <p:nvPr/>
        </p:nvSpPr>
        <p:spPr>
          <a:xfrm rot="4385718">
            <a:off x="1619795" y="639263"/>
            <a:ext cx="1222578" cy="437072"/>
          </a:xfrm>
          <a:custGeom>
            <a:avLst/>
            <a:gdLst/>
            <a:ahLst/>
            <a:cxnLst/>
            <a:rect l="l" t="t" r="r" b="b"/>
            <a:pathLst>
              <a:path w="2445156" h="874143">
                <a:moveTo>
                  <a:pt x="0" y="0"/>
                </a:moveTo>
                <a:lnTo>
                  <a:pt x="2445156" y="0"/>
                </a:lnTo>
                <a:lnTo>
                  <a:pt x="2445156" y="874143"/>
                </a:lnTo>
                <a:lnTo>
                  <a:pt x="0" y="87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313282" y="2104092"/>
            <a:ext cx="1225786" cy="559265"/>
          </a:xfrm>
          <a:custGeom>
            <a:avLst/>
            <a:gdLst/>
            <a:ahLst/>
            <a:cxnLst/>
            <a:rect l="l" t="t" r="r" b="b"/>
            <a:pathLst>
              <a:path w="2451571" h="1118529">
                <a:moveTo>
                  <a:pt x="0" y="0"/>
                </a:moveTo>
                <a:lnTo>
                  <a:pt x="2451570" y="0"/>
                </a:lnTo>
                <a:lnTo>
                  <a:pt x="2451570" y="1118529"/>
                </a:lnTo>
                <a:lnTo>
                  <a:pt x="0" y="1118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9466339">
            <a:off x="6551973" y="3045037"/>
            <a:ext cx="1218906" cy="890909"/>
          </a:xfrm>
          <a:custGeom>
            <a:avLst/>
            <a:gdLst/>
            <a:ahLst/>
            <a:cxnLst/>
            <a:rect l="l" t="t" r="r" b="b"/>
            <a:pathLst>
              <a:path w="2437811" h="1781818">
                <a:moveTo>
                  <a:pt x="0" y="0"/>
                </a:moveTo>
                <a:lnTo>
                  <a:pt x="2437811" y="0"/>
                </a:lnTo>
                <a:lnTo>
                  <a:pt x="2437811" y="1781818"/>
                </a:lnTo>
                <a:lnTo>
                  <a:pt x="0" y="1781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9531673">
            <a:off x="2857883" y="4073103"/>
            <a:ext cx="1350417" cy="402670"/>
          </a:xfrm>
          <a:custGeom>
            <a:avLst/>
            <a:gdLst/>
            <a:ahLst/>
            <a:cxnLst/>
            <a:rect l="l" t="t" r="r" b="b"/>
            <a:pathLst>
              <a:path w="2700834" h="805340">
                <a:moveTo>
                  <a:pt x="0" y="0"/>
                </a:moveTo>
                <a:lnTo>
                  <a:pt x="2700834" y="0"/>
                </a:lnTo>
                <a:lnTo>
                  <a:pt x="2700834" y="805340"/>
                </a:lnTo>
                <a:lnTo>
                  <a:pt x="0" y="8053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64697" y="1795167"/>
            <a:ext cx="3998303" cy="1568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Social Media (organic)</a:t>
            </a:r>
          </a:p>
          <a:p>
            <a:pPr marL="0" marR="0" lvl="0" indent="0" algn="just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Social Media (advertising)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07476" y="3690400"/>
            <a:ext cx="2158559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Email Marketing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08042" y="4283694"/>
            <a:ext cx="914466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Offline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9167" y="114251"/>
            <a:ext cx="1535073" cy="103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Customers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39067" y="119014"/>
            <a:ext cx="4438671" cy="931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8" b="0" i="0" u="none" strike="noStrike" kern="1200" cap="none" spc="0" normalizeH="0" baseline="0" noProof="0" dirty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Regular Bold"/>
                <a:ea typeface="+mn-ea"/>
                <a:cs typeface="+mn-cs"/>
              </a:rPr>
              <a:t>The Digital Marketing Ecosystem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025" y="3649852"/>
            <a:ext cx="7209205" cy="2780056"/>
          </a:xfrm>
          <a:custGeom>
            <a:avLst/>
            <a:gdLst/>
            <a:ahLst/>
            <a:cxnLst/>
            <a:rect l="l" t="t" r="r" b="b"/>
            <a:pathLst>
              <a:path w="14418410" h="5560111">
                <a:moveTo>
                  <a:pt x="0" y="0"/>
                </a:moveTo>
                <a:lnTo>
                  <a:pt x="14418410" y="0"/>
                </a:lnTo>
                <a:lnTo>
                  <a:pt x="14418410" y="5560111"/>
                </a:lnTo>
                <a:lnTo>
                  <a:pt x="0" y="5560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-39593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6277" y="3788481"/>
            <a:ext cx="9059904" cy="2502799"/>
          </a:xfrm>
          <a:custGeom>
            <a:avLst/>
            <a:gdLst/>
            <a:ahLst/>
            <a:cxnLst/>
            <a:rect l="l" t="t" r="r" b="b"/>
            <a:pathLst>
              <a:path w="18119807" h="5005597">
                <a:moveTo>
                  <a:pt x="0" y="0"/>
                </a:moveTo>
                <a:lnTo>
                  <a:pt x="18119807" y="0"/>
                </a:lnTo>
                <a:lnTo>
                  <a:pt x="18119807" y="5005597"/>
                </a:lnTo>
                <a:lnTo>
                  <a:pt x="0" y="500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91243" y="1596936"/>
            <a:ext cx="1921780" cy="1895356"/>
          </a:xfrm>
          <a:custGeom>
            <a:avLst/>
            <a:gdLst/>
            <a:ahLst/>
            <a:cxnLst/>
            <a:rect l="l" t="t" r="r" b="b"/>
            <a:pathLst>
              <a:path w="3843560" h="3790711">
                <a:moveTo>
                  <a:pt x="0" y="0"/>
                </a:moveTo>
                <a:lnTo>
                  <a:pt x="3843560" y="0"/>
                </a:lnTo>
                <a:lnTo>
                  <a:pt x="3843560" y="3790711"/>
                </a:lnTo>
                <a:lnTo>
                  <a:pt x="0" y="37907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64740" y="-1014715"/>
            <a:ext cx="3333151" cy="2966505"/>
          </a:xfrm>
          <a:custGeom>
            <a:avLst/>
            <a:gdLst/>
            <a:ahLst/>
            <a:cxnLst/>
            <a:rect l="l" t="t" r="r" b="b"/>
            <a:pathLst>
              <a:path w="6666302" h="5933009">
                <a:moveTo>
                  <a:pt x="0" y="0"/>
                </a:moveTo>
                <a:lnTo>
                  <a:pt x="6666302" y="0"/>
                </a:lnTo>
                <a:lnTo>
                  <a:pt x="6666302" y="5933008"/>
                </a:lnTo>
                <a:lnTo>
                  <a:pt x="0" y="5933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971504" y="1069674"/>
            <a:ext cx="979344" cy="927929"/>
          </a:xfrm>
          <a:custGeom>
            <a:avLst/>
            <a:gdLst/>
            <a:ahLst/>
            <a:cxnLst/>
            <a:rect l="l" t="t" r="r" b="b"/>
            <a:pathLst>
              <a:path w="1958688" h="1855857">
                <a:moveTo>
                  <a:pt x="0" y="0"/>
                </a:moveTo>
                <a:lnTo>
                  <a:pt x="1958688" y="0"/>
                </a:lnTo>
                <a:lnTo>
                  <a:pt x="1958688" y="1855857"/>
                </a:lnTo>
                <a:lnTo>
                  <a:pt x="0" y="1855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512334" y="4001879"/>
            <a:ext cx="1005945" cy="507953"/>
          </a:xfrm>
          <a:custGeom>
            <a:avLst/>
            <a:gdLst/>
            <a:ahLst/>
            <a:cxnLst/>
            <a:rect l="l" t="t" r="r" b="b"/>
            <a:pathLst>
              <a:path w="2011890" h="1015905">
                <a:moveTo>
                  <a:pt x="0" y="0"/>
                </a:moveTo>
                <a:lnTo>
                  <a:pt x="2011890" y="0"/>
                </a:lnTo>
                <a:lnTo>
                  <a:pt x="2011890" y="1015905"/>
                </a:lnTo>
                <a:lnTo>
                  <a:pt x="0" y="10159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4350" y="3066491"/>
            <a:ext cx="1888567" cy="1946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61176" y="-326320"/>
            <a:ext cx="3627683" cy="373987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64208" y="1878004"/>
            <a:ext cx="8548814" cy="1090535"/>
            <a:chOff x="0" y="66675"/>
            <a:chExt cx="22796838" cy="290809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6675"/>
              <a:ext cx="22796838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42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4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Social Media Marketing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100853"/>
              <a:ext cx="20890414" cy="873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Streamline your social media for sustainable success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0543" y="435200"/>
            <a:ext cx="2382585" cy="51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HELP TO GROW</a:t>
            </a:r>
          </a:p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23RD NOVEMBER 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35019" y="4006642"/>
            <a:ext cx="2778004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GUS BHANDAL</a:t>
            </a:r>
          </a:p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The M Guru</a:t>
            </a:r>
          </a:p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Search online for @MGuruUK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219332">
            <a:off x="-156581" y="2870594"/>
            <a:ext cx="2959043" cy="2633548"/>
          </a:xfrm>
          <a:custGeom>
            <a:avLst/>
            <a:gdLst/>
            <a:ahLst/>
            <a:cxnLst/>
            <a:rect l="l" t="t" r="r" b="b"/>
            <a:pathLst>
              <a:path w="5918085" h="5267096">
                <a:moveTo>
                  <a:pt x="0" y="0"/>
                </a:moveTo>
                <a:lnTo>
                  <a:pt x="5918085" y="0"/>
                </a:lnTo>
                <a:lnTo>
                  <a:pt x="5918085" y="5267096"/>
                </a:lnTo>
                <a:lnTo>
                  <a:pt x="0" y="526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074064" y="-259548"/>
            <a:ext cx="2221381" cy="2104759"/>
          </a:xfrm>
          <a:custGeom>
            <a:avLst/>
            <a:gdLst/>
            <a:ahLst/>
            <a:cxnLst/>
            <a:rect l="l" t="t" r="r" b="b"/>
            <a:pathLst>
              <a:path w="4442762" h="4209517">
                <a:moveTo>
                  <a:pt x="0" y="0"/>
                </a:moveTo>
                <a:lnTo>
                  <a:pt x="4442762" y="0"/>
                </a:lnTo>
                <a:lnTo>
                  <a:pt x="4442762" y="4209517"/>
                </a:lnTo>
                <a:lnTo>
                  <a:pt x="0" y="4209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93832" y="4453922"/>
            <a:ext cx="1084172" cy="547454"/>
          </a:xfrm>
          <a:custGeom>
            <a:avLst/>
            <a:gdLst/>
            <a:ahLst/>
            <a:cxnLst/>
            <a:rect l="l" t="t" r="r" b="b"/>
            <a:pathLst>
              <a:path w="2168344" h="1094907">
                <a:moveTo>
                  <a:pt x="0" y="0"/>
                </a:moveTo>
                <a:lnTo>
                  <a:pt x="2168345" y="0"/>
                </a:lnTo>
                <a:lnTo>
                  <a:pt x="2168345" y="1094907"/>
                </a:lnTo>
                <a:lnTo>
                  <a:pt x="0" y="1094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68109" y="1282877"/>
            <a:ext cx="5805955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4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You do NOT need to be everywhere!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47504" y="3175094"/>
            <a:ext cx="629649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Avoid choice paralysis in your audience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8" t="-87069" r="-2856" b="-9558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4350" y="542925"/>
            <a:ext cx="565044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Takeaways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54412" y="1499095"/>
            <a:ext cx="5575239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Optimise your profiles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54412" y="2247628"/>
            <a:ext cx="5575239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Think about your ideal clients (and their pains)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54412" y="4340345"/>
            <a:ext cx="5575239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Don’t forget the offline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54412" y="2920864"/>
            <a:ext cx="5575239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Create awesome content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54412" y="3628889"/>
            <a:ext cx="5575239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Be social</a:t>
            </a:r>
          </a:p>
        </p:txBody>
      </p:sp>
      <p:sp>
        <p:nvSpPr>
          <p:cNvPr id="9" name="AutoShape 9"/>
          <p:cNvSpPr/>
          <p:nvPr/>
        </p:nvSpPr>
        <p:spPr>
          <a:xfrm>
            <a:off x="3054412" y="2026671"/>
            <a:ext cx="557523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3054412" y="2736983"/>
            <a:ext cx="557523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3054412" y="3447296"/>
            <a:ext cx="557523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3054412" y="4157608"/>
            <a:ext cx="557523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246794" y="2939542"/>
            <a:ext cx="431125" cy="311194"/>
          </a:xfrm>
          <a:custGeom>
            <a:avLst/>
            <a:gdLst/>
            <a:ahLst/>
            <a:cxnLst/>
            <a:rect l="l" t="t" r="r" b="b"/>
            <a:pathLst>
              <a:path w="862249" h="622387">
                <a:moveTo>
                  <a:pt x="0" y="0"/>
                </a:moveTo>
                <a:lnTo>
                  <a:pt x="862249" y="0"/>
                </a:lnTo>
                <a:lnTo>
                  <a:pt x="862249" y="622387"/>
                </a:lnTo>
                <a:lnTo>
                  <a:pt x="0" y="62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291247" y="2160221"/>
            <a:ext cx="342218" cy="449212"/>
          </a:xfrm>
          <a:custGeom>
            <a:avLst/>
            <a:gdLst/>
            <a:ahLst/>
            <a:cxnLst/>
            <a:rect l="l" t="t" r="r" b="b"/>
            <a:pathLst>
              <a:path w="684435" h="898423">
                <a:moveTo>
                  <a:pt x="0" y="0"/>
                </a:moveTo>
                <a:lnTo>
                  <a:pt x="684435" y="0"/>
                </a:lnTo>
                <a:lnTo>
                  <a:pt x="684435" y="898423"/>
                </a:lnTo>
                <a:lnTo>
                  <a:pt x="0" y="898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32901" y="4291158"/>
            <a:ext cx="258910" cy="449212"/>
          </a:xfrm>
          <a:custGeom>
            <a:avLst/>
            <a:gdLst/>
            <a:ahLst/>
            <a:cxnLst/>
            <a:rect l="l" t="t" r="r" b="b"/>
            <a:pathLst>
              <a:path w="517819" h="898423">
                <a:moveTo>
                  <a:pt x="0" y="0"/>
                </a:moveTo>
                <a:lnTo>
                  <a:pt x="517819" y="0"/>
                </a:lnTo>
                <a:lnTo>
                  <a:pt x="517819" y="898424"/>
                </a:lnTo>
                <a:lnTo>
                  <a:pt x="0" y="8984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265546" y="1472186"/>
            <a:ext cx="393620" cy="404656"/>
          </a:xfrm>
          <a:custGeom>
            <a:avLst/>
            <a:gdLst/>
            <a:ahLst/>
            <a:cxnLst/>
            <a:rect l="l" t="t" r="r" b="b"/>
            <a:pathLst>
              <a:path w="787240" h="809312">
                <a:moveTo>
                  <a:pt x="0" y="0"/>
                </a:moveTo>
                <a:lnTo>
                  <a:pt x="787240" y="0"/>
                </a:lnTo>
                <a:lnTo>
                  <a:pt x="787240" y="809312"/>
                </a:lnTo>
                <a:lnTo>
                  <a:pt x="0" y="809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259785" y="3623368"/>
            <a:ext cx="373680" cy="364168"/>
          </a:xfrm>
          <a:custGeom>
            <a:avLst/>
            <a:gdLst/>
            <a:ahLst/>
            <a:cxnLst/>
            <a:rect l="l" t="t" r="r" b="b"/>
            <a:pathLst>
              <a:path w="747360" h="728336">
                <a:moveTo>
                  <a:pt x="0" y="0"/>
                </a:moveTo>
                <a:lnTo>
                  <a:pt x="747360" y="0"/>
                </a:lnTo>
                <a:lnTo>
                  <a:pt x="747360" y="728336"/>
                </a:lnTo>
                <a:lnTo>
                  <a:pt x="0" y="728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93832" y="136442"/>
            <a:ext cx="1084172" cy="547454"/>
          </a:xfrm>
          <a:custGeom>
            <a:avLst/>
            <a:gdLst/>
            <a:ahLst/>
            <a:cxnLst/>
            <a:rect l="l" t="t" r="r" b="b"/>
            <a:pathLst>
              <a:path w="2168344" h="1094907">
                <a:moveTo>
                  <a:pt x="0" y="0"/>
                </a:moveTo>
                <a:lnTo>
                  <a:pt x="2168345" y="0"/>
                </a:lnTo>
                <a:lnTo>
                  <a:pt x="2168345" y="1094906"/>
                </a:lnTo>
                <a:lnTo>
                  <a:pt x="0" y="10949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5381" y="215981"/>
            <a:ext cx="3677312" cy="367731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6238">
                <a:alpha val="6667"/>
              </a:srgbClr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01414" y="682020"/>
            <a:ext cx="2745245" cy="274523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1317" r="-18494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4328923" y="2281607"/>
            <a:ext cx="4648853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386020" y="2571750"/>
            <a:ext cx="2442000" cy="2347913"/>
          </a:xfrm>
          <a:custGeom>
            <a:avLst/>
            <a:gdLst/>
            <a:ahLst/>
            <a:cxnLst/>
            <a:rect l="l" t="t" r="r" b="b"/>
            <a:pathLst>
              <a:path w="4884000" h="4695825">
                <a:moveTo>
                  <a:pt x="0" y="0"/>
                </a:moveTo>
                <a:lnTo>
                  <a:pt x="4884000" y="0"/>
                </a:lnTo>
                <a:lnTo>
                  <a:pt x="4884000" y="4695825"/>
                </a:lnTo>
                <a:lnTo>
                  <a:pt x="0" y="4695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33026" y="605820"/>
            <a:ext cx="6320723" cy="56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Search online for @MGuruUK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99059" y="1334369"/>
            <a:ext cx="5063008" cy="42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6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7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(social media platform) / mguruuk</a:t>
            </a:r>
          </a:p>
        </p:txBody>
      </p:sp>
      <p:sp>
        <p:nvSpPr>
          <p:cNvPr id="10" name="TextBox 10"/>
          <p:cNvSpPr txBox="1"/>
          <p:nvPr/>
        </p:nvSpPr>
        <p:spPr>
          <a:xfrm rot="-635636">
            <a:off x="1538983" y="3365835"/>
            <a:ext cx="2198703" cy="45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9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8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sterdam Four"/>
                <a:ea typeface="+mn-ea"/>
                <a:cs typeface="+mn-cs"/>
              </a:rPr>
              <a:t>Gus Bhandal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B12724-A38C-DEBD-2AFF-2DA0B5C8C7DA}"/>
              </a:ext>
            </a:extLst>
          </p:cNvPr>
          <p:cNvSpPr txBox="1"/>
          <p:nvPr/>
        </p:nvSpPr>
        <p:spPr>
          <a:xfrm>
            <a:off x="314460" y="1974054"/>
            <a:ext cx="4455754" cy="13304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ts val="3165"/>
              </a:lnSpc>
              <a:defRPr/>
            </a:pPr>
            <a:r>
              <a:rPr lang="en-GB" sz="3450" dirty="0">
                <a:solidFill>
                  <a:srgbClr val="FFB000"/>
                </a:solidFill>
                <a:latin typeface="Bebas Neue" panose="020B0606020202050201" pitchFamily="34" charset="77"/>
              </a:rPr>
              <a:t>Leave your feedback </a:t>
            </a:r>
            <a:r>
              <a:rPr lang="en-GB" sz="3450" dirty="0">
                <a:solidFill>
                  <a:prstClr val="white"/>
                </a:solidFill>
                <a:latin typeface="Bebas Neue" panose="020B0606020202050201" pitchFamily="34" charset="77"/>
              </a:rPr>
              <a:t>for the Help to Grow: Management Alumni Network team.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ACE818D-BB87-1297-F98A-58340F168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70" y="988847"/>
            <a:ext cx="3712270" cy="3712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89CBE-B5DF-49CE-6601-C4B13A887B34}"/>
              </a:ext>
            </a:extLst>
          </p:cNvPr>
          <p:cNvSpPr txBox="1"/>
          <p:nvPr/>
        </p:nvSpPr>
        <p:spPr>
          <a:xfrm>
            <a:off x="7125972" y="124852"/>
            <a:ext cx="2227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100" dirty="0">
                <a:solidFill>
                  <a:srgbClr val="FFB000"/>
                </a:solidFill>
                <a:latin typeface="Century Gothic" panose="020B0502020202020204" pitchFamily="34" charset="0"/>
              </a:rPr>
              <a:t>#helptogrow</a:t>
            </a:r>
          </a:p>
        </p:txBody>
      </p:sp>
      <p:pic>
        <p:nvPicPr>
          <p:cNvPr id="4" name="Picture 3" descr="A group of arrows pointing up&#10;&#10;Description automatically generated">
            <a:extLst>
              <a:ext uri="{FF2B5EF4-FFF2-40B4-BE49-F238E27FC236}">
                <a16:creationId xmlns:a16="http://schemas.microsoft.com/office/drawing/2014/main" id="{B1518DCA-9CC3-5B8C-F946-9FF193D83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235"/>
            <a:ext cx="2270215" cy="12972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28ADE2-4761-97F2-E189-1E86FCAD57F6}"/>
              </a:ext>
            </a:extLst>
          </p:cNvPr>
          <p:cNvGrpSpPr/>
          <p:nvPr/>
        </p:nvGrpSpPr>
        <p:grpSpPr>
          <a:xfrm>
            <a:off x="238042" y="229621"/>
            <a:ext cx="3115725" cy="1199129"/>
            <a:chOff x="317389" y="306161"/>
            <a:chExt cx="4154300" cy="1598839"/>
          </a:xfrm>
        </p:grpSpPr>
        <p:pic>
          <p:nvPicPr>
            <p:cNvPr id="8" name="Picture 7" descr="A blue circle with white text&#10;&#10;Description automatically generated">
              <a:extLst>
                <a:ext uri="{FF2B5EF4-FFF2-40B4-BE49-F238E27FC236}">
                  <a16:creationId xmlns:a16="http://schemas.microsoft.com/office/drawing/2014/main" id="{31248068-86AC-EDC4-E7EA-CF33DDA7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438" y="539749"/>
              <a:ext cx="1365251" cy="1365251"/>
            </a:xfrm>
            <a:prstGeom prst="rect">
              <a:avLst/>
            </a:prstGeom>
          </p:spPr>
        </p:pic>
        <p:pic>
          <p:nvPicPr>
            <p:cNvPr id="9" name="Picture 8" descr="A yellow and black sign&#10;&#10;Description automatically generated with low confidence">
              <a:extLst>
                <a:ext uri="{FF2B5EF4-FFF2-40B4-BE49-F238E27FC236}">
                  <a16:creationId xmlns:a16="http://schemas.microsoft.com/office/drawing/2014/main" id="{EC74B75A-480F-E3DF-FDDC-41532609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89" y="306161"/>
              <a:ext cx="3468961" cy="932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86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4259" y="458553"/>
            <a:ext cx="9246489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1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19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GUS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98230" y="390437"/>
            <a:ext cx="9246489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1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19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GUS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17311" y="3754469"/>
            <a:ext cx="527416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76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8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Copperplate Gothic 32 BC"/>
                <a:ea typeface="+mn-ea"/>
                <a:cs typeface="+mn-cs"/>
              </a:rPr>
              <a:t>BHANDAL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09984" y="3719062"/>
            <a:ext cx="561800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76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8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opperplate Gothic 32 BC"/>
                <a:ea typeface="+mn-ea"/>
                <a:cs typeface="+mn-cs"/>
              </a:rPr>
              <a:t>BHANDAL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08689" y="2571242"/>
            <a:ext cx="5410766" cy="5144516"/>
          </a:xfrm>
          <a:custGeom>
            <a:avLst/>
            <a:gdLst/>
            <a:ahLst/>
            <a:cxnLst/>
            <a:rect l="l" t="t" r="r" b="b"/>
            <a:pathLst>
              <a:path w="10821531" h="10289031">
                <a:moveTo>
                  <a:pt x="0" y="0"/>
                </a:moveTo>
                <a:lnTo>
                  <a:pt x="10821530" y="0"/>
                </a:lnTo>
                <a:lnTo>
                  <a:pt x="10821530" y="10289032"/>
                </a:lnTo>
                <a:lnTo>
                  <a:pt x="0" y="10289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3960" r="-3960" b="-1021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14350" y="514350"/>
            <a:ext cx="4968099" cy="4114800"/>
            <a:chOff x="0" y="0"/>
            <a:chExt cx="4178039" cy="34604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78039" cy="3460438"/>
            </a:xfrm>
            <a:custGeom>
              <a:avLst/>
              <a:gdLst/>
              <a:ahLst/>
              <a:cxnLst/>
              <a:rect l="l" t="t" r="r" b="b"/>
              <a:pathLst>
                <a:path w="4178039" h="3460438">
                  <a:moveTo>
                    <a:pt x="4053579" y="3460438"/>
                  </a:moveTo>
                  <a:lnTo>
                    <a:pt x="124460" y="3460438"/>
                  </a:lnTo>
                  <a:cubicBezTo>
                    <a:pt x="55880" y="3460438"/>
                    <a:pt x="0" y="3404558"/>
                    <a:pt x="0" y="33359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53579" y="0"/>
                  </a:lnTo>
                  <a:cubicBezTo>
                    <a:pt x="4122159" y="0"/>
                    <a:pt x="4178039" y="55880"/>
                    <a:pt x="4178039" y="124460"/>
                  </a:cubicBezTo>
                  <a:lnTo>
                    <a:pt x="4178039" y="3335978"/>
                  </a:lnTo>
                  <a:cubicBezTo>
                    <a:pt x="4178039" y="3404558"/>
                    <a:pt x="4122159" y="3460438"/>
                    <a:pt x="4053579" y="3460438"/>
                  </a:cubicBezTo>
                  <a:close/>
                </a:path>
              </a:pathLst>
            </a:custGeom>
            <a:solidFill>
              <a:srgbClr val="FFFFFF">
                <a:alpha val="4706"/>
              </a:srgbClr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7833" y="914112"/>
            <a:ext cx="4081133" cy="3315276"/>
            <a:chOff x="0" y="0"/>
            <a:chExt cx="10883021" cy="884073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8605" r="8605"/>
            <a:stretch>
              <a:fillRect/>
            </a:stretch>
          </p:blipFill>
          <p:spPr>
            <a:xfrm>
              <a:off x="0" y="0"/>
              <a:ext cx="10883021" cy="8840736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787393">
            <a:off x="1591890" y="3085921"/>
            <a:ext cx="910877" cy="455439"/>
          </a:xfrm>
          <a:custGeom>
            <a:avLst/>
            <a:gdLst/>
            <a:ahLst/>
            <a:cxnLst/>
            <a:rect l="l" t="t" r="r" b="b"/>
            <a:pathLst>
              <a:path w="1821754" h="910877">
                <a:moveTo>
                  <a:pt x="0" y="0"/>
                </a:moveTo>
                <a:lnTo>
                  <a:pt x="1821754" y="0"/>
                </a:lnTo>
                <a:lnTo>
                  <a:pt x="1821754" y="910878"/>
                </a:lnTo>
                <a:lnTo>
                  <a:pt x="0" y="910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93521" y="3313641"/>
            <a:ext cx="1084172" cy="547454"/>
          </a:xfrm>
          <a:custGeom>
            <a:avLst/>
            <a:gdLst/>
            <a:ahLst/>
            <a:cxnLst/>
            <a:rect l="l" t="t" r="r" b="b"/>
            <a:pathLst>
              <a:path w="2168344" h="1094907">
                <a:moveTo>
                  <a:pt x="0" y="0"/>
                </a:moveTo>
                <a:lnTo>
                  <a:pt x="2168344" y="0"/>
                </a:lnTo>
                <a:lnTo>
                  <a:pt x="2168344" y="1094906"/>
                </a:lnTo>
                <a:lnTo>
                  <a:pt x="0" y="1094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93521" y="1399309"/>
            <a:ext cx="2736130" cy="1491879"/>
            <a:chOff x="0" y="57151"/>
            <a:chExt cx="7296345" cy="397834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57151"/>
              <a:ext cx="7296345" cy="300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4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The original TED Talk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464739"/>
              <a:ext cx="5868540" cy="570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graf"/>
                  <a:ea typeface="+mn-ea"/>
                  <a:cs typeface="+mn-cs"/>
                </a:rPr>
                <a:t>It was most excellent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6667" y="1215143"/>
            <a:ext cx="12177334" cy="5875564"/>
          </a:xfrm>
          <a:custGeom>
            <a:avLst/>
            <a:gdLst/>
            <a:ahLst/>
            <a:cxnLst/>
            <a:rect l="l" t="t" r="r" b="b"/>
            <a:pathLst>
              <a:path w="24354668" h="11751127">
                <a:moveTo>
                  <a:pt x="0" y="0"/>
                </a:moveTo>
                <a:lnTo>
                  <a:pt x="24354668" y="0"/>
                </a:lnTo>
                <a:lnTo>
                  <a:pt x="24354668" y="11751128"/>
                </a:lnTo>
                <a:lnTo>
                  <a:pt x="0" y="11751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290630" y="-1167887"/>
            <a:ext cx="2853356" cy="2539487"/>
          </a:xfrm>
          <a:custGeom>
            <a:avLst/>
            <a:gdLst/>
            <a:ahLst/>
            <a:cxnLst/>
            <a:rect l="l" t="t" r="r" b="b"/>
            <a:pathLst>
              <a:path w="5706711" h="5078973">
                <a:moveTo>
                  <a:pt x="0" y="0"/>
                </a:moveTo>
                <a:lnTo>
                  <a:pt x="5706711" y="0"/>
                </a:lnTo>
                <a:lnTo>
                  <a:pt x="5706711" y="5078973"/>
                </a:lnTo>
                <a:lnTo>
                  <a:pt x="0" y="50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00969" y="3840802"/>
            <a:ext cx="2607456" cy="2470564"/>
          </a:xfrm>
          <a:custGeom>
            <a:avLst/>
            <a:gdLst/>
            <a:ahLst/>
            <a:cxnLst/>
            <a:rect l="l" t="t" r="r" b="b"/>
            <a:pathLst>
              <a:path w="5214911" h="4941128">
                <a:moveTo>
                  <a:pt x="0" y="0"/>
                </a:moveTo>
                <a:lnTo>
                  <a:pt x="5214911" y="0"/>
                </a:lnTo>
                <a:lnTo>
                  <a:pt x="5214911" y="4941128"/>
                </a:lnTo>
                <a:lnTo>
                  <a:pt x="0" y="4941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057166" y="2199375"/>
            <a:ext cx="5320284" cy="1976048"/>
            <a:chOff x="0" y="-9525"/>
            <a:chExt cx="14187423" cy="5269459"/>
          </a:xfrm>
        </p:grpSpPr>
        <p:sp>
          <p:nvSpPr>
            <p:cNvPr id="6" name="TextBox 6"/>
            <p:cNvSpPr txBox="1"/>
            <p:nvPr/>
          </p:nvSpPr>
          <p:spPr>
            <a:xfrm>
              <a:off x="0" y="1724266"/>
              <a:ext cx="14187423" cy="353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5466" marR="0" lvl="1" indent="-172733" algn="l" defTabSz="4572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Optimise your profiles</a:t>
              </a:r>
            </a:p>
            <a:p>
              <a:pPr marL="345466" marR="0" lvl="1" indent="-172733" algn="l" defTabSz="4572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Finding ideal clients</a:t>
              </a:r>
            </a:p>
            <a:p>
              <a:pPr marL="345466" marR="0" lvl="1" indent="-172733" algn="l" defTabSz="4572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Creating content they want to read</a:t>
              </a:r>
            </a:p>
            <a:p>
              <a:pPr marL="345466" marR="0" lvl="1" indent="-172733" algn="l" defTabSz="4572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The purpose of two-way communication</a:t>
              </a:r>
            </a:p>
            <a:p>
              <a:pPr marL="345466" marR="0" lvl="1" indent="-172733" algn="l" defTabSz="4572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Bonus: the offline strategy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4187423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 Bold"/>
                  <a:ea typeface="+mn-ea"/>
                  <a:cs typeface="+mn-cs"/>
                </a:rPr>
                <a:t>WHAT WE'LL COVER IN THIS SESSION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7835549" y="101857"/>
            <a:ext cx="1201127" cy="606510"/>
          </a:xfrm>
          <a:custGeom>
            <a:avLst/>
            <a:gdLst/>
            <a:ahLst/>
            <a:cxnLst/>
            <a:rect l="l" t="t" r="r" b="b"/>
            <a:pathLst>
              <a:path w="2402254" h="1213020">
                <a:moveTo>
                  <a:pt x="0" y="0"/>
                </a:moveTo>
                <a:lnTo>
                  <a:pt x="2402255" y="0"/>
                </a:lnTo>
                <a:lnTo>
                  <a:pt x="2402255" y="1213019"/>
                </a:lnTo>
                <a:lnTo>
                  <a:pt x="0" y="12130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4350" y="542925"/>
            <a:ext cx="693293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Streamline your social media for sustainable success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221" y="3215849"/>
            <a:ext cx="8227156" cy="3969603"/>
          </a:xfrm>
          <a:custGeom>
            <a:avLst/>
            <a:gdLst/>
            <a:ahLst/>
            <a:cxnLst/>
            <a:rect l="l" t="t" r="r" b="b"/>
            <a:pathLst>
              <a:path w="16454311" h="7939205">
                <a:moveTo>
                  <a:pt x="0" y="0"/>
                </a:moveTo>
                <a:lnTo>
                  <a:pt x="16454310" y="0"/>
                </a:lnTo>
                <a:lnTo>
                  <a:pt x="16454310" y="7939204"/>
                </a:lnTo>
                <a:lnTo>
                  <a:pt x="0" y="7939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608764">
            <a:off x="-2133977" y="-1317562"/>
            <a:ext cx="4435254" cy="4374269"/>
          </a:xfrm>
          <a:custGeom>
            <a:avLst/>
            <a:gdLst/>
            <a:ahLst/>
            <a:cxnLst/>
            <a:rect l="l" t="t" r="r" b="b"/>
            <a:pathLst>
              <a:path w="8870507" h="8748538">
                <a:moveTo>
                  <a:pt x="0" y="0"/>
                </a:moveTo>
                <a:lnTo>
                  <a:pt x="8870507" y="0"/>
                </a:lnTo>
                <a:lnTo>
                  <a:pt x="8870507" y="8748537"/>
                </a:lnTo>
                <a:lnTo>
                  <a:pt x="0" y="8748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709749" y="3708817"/>
            <a:ext cx="1166283" cy="588915"/>
          </a:xfrm>
          <a:custGeom>
            <a:avLst/>
            <a:gdLst/>
            <a:ahLst/>
            <a:cxnLst/>
            <a:rect l="l" t="t" r="r" b="b"/>
            <a:pathLst>
              <a:path w="2332565" h="1177830">
                <a:moveTo>
                  <a:pt x="0" y="0"/>
                </a:moveTo>
                <a:lnTo>
                  <a:pt x="2332565" y="0"/>
                </a:lnTo>
                <a:lnTo>
                  <a:pt x="2332565" y="1177830"/>
                </a:lnTo>
                <a:lnTo>
                  <a:pt x="0" y="1177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82378" y="1740182"/>
            <a:ext cx="2191544" cy="2269961"/>
          </a:xfrm>
          <a:custGeom>
            <a:avLst/>
            <a:gdLst/>
            <a:ahLst/>
            <a:cxnLst/>
            <a:rect l="l" t="t" r="r" b="b"/>
            <a:pathLst>
              <a:path w="4383088" h="4539921">
                <a:moveTo>
                  <a:pt x="0" y="0"/>
                </a:moveTo>
                <a:lnTo>
                  <a:pt x="4383088" y="0"/>
                </a:lnTo>
                <a:lnTo>
                  <a:pt x="4383088" y="4539921"/>
                </a:lnTo>
                <a:lnTo>
                  <a:pt x="0" y="4539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892577" y="217172"/>
            <a:ext cx="300018" cy="162555"/>
          </a:xfrm>
          <a:custGeom>
            <a:avLst/>
            <a:gdLst/>
            <a:ahLst/>
            <a:cxnLst/>
            <a:rect l="l" t="t" r="r" b="b"/>
            <a:pathLst>
              <a:path w="600036" h="325110">
                <a:moveTo>
                  <a:pt x="0" y="0"/>
                </a:moveTo>
                <a:lnTo>
                  <a:pt x="600036" y="0"/>
                </a:lnTo>
                <a:lnTo>
                  <a:pt x="600036" y="325111"/>
                </a:lnTo>
                <a:lnTo>
                  <a:pt x="0" y="3251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2354" y="288610"/>
            <a:ext cx="648683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1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 Medium"/>
                <a:ea typeface="+mn-ea"/>
                <a:cs typeface="+mn-cs"/>
              </a:rPr>
              <a:t>THE SOCIAL SUPERSTAR STRATEGY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19017" y="2772968"/>
            <a:ext cx="974399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0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Gemunu Libre"/>
                <a:ea typeface="+mn-ea"/>
                <a:cs typeface="+mn-cs"/>
              </a:rPr>
              <a:t>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8150" y="4108831"/>
            <a:ext cx="2435828" cy="106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Moontime Bold"/>
                <a:ea typeface="+mn-ea"/>
                <a:cs typeface="+mn-cs"/>
              </a:rPr>
              <a:t>Marketing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1262" y="3807171"/>
            <a:ext cx="243582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Moontime Bold"/>
                <a:ea typeface="+mn-ea"/>
                <a:cs typeface="+mn-cs"/>
              </a:rPr>
              <a:t>Clients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96064" y="2306860"/>
            <a:ext cx="2435828" cy="106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Moontime Bold"/>
                <a:ea typeface="+mn-ea"/>
                <a:cs typeface="+mn-cs"/>
              </a:rPr>
              <a:t>Social Media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0828" y="2553013"/>
            <a:ext cx="243582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Moontime Bold"/>
                <a:ea typeface="+mn-ea"/>
                <a:cs typeface="+mn-cs"/>
              </a:rPr>
              <a:t>Network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82378" y="1275043"/>
            <a:ext cx="243582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Moontime Bold"/>
                <a:ea typeface="+mn-ea"/>
                <a:cs typeface="+mn-cs"/>
              </a:rPr>
              <a:t>Brand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0264" y="3158699"/>
            <a:ext cx="8227156" cy="3969603"/>
          </a:xfrm>
          <a:custGeom>
            <a:avLst/>
            <a:gdLst/>
            <a:ahLst/>
            <a:cxnLst/>
            <a:rect l="l" t="t" r="r" b="b"/>
            <a:pathLst>
              <a:path w="16454311" h="7939205">
                <a:moveTo>
                  <a:pt x="0" y="0"/>
                </a:moveTo>
                <a:lnTo>
                  <a:pt x="16454310" y="0"/>
                </a:lnTo>
                <a:lnTo>
                  <a:pt x="16454310" y="7939204"/>
                </a:lnTo>
                <a:lnTo>
                  <a:pt x="0" y="7939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608764">
            <a:off x="-1901363" y="-1145340"/>
            <a:ext cx="4435254" cy="4374269"/>
          </a:xfrm>
          <a:custGeom>
            <a:avLst/>
            <a:gdLst/>
            <a:ahLst/>
            <a:cxnLst/>
            <a:rect l="l" t="t" r="r" b="b"/>
            <a:pathLst>
              <a:path w="8870507" h="8748538">
                <a:moveTo>
                  <a:pt x="0" y="0"/>
                </a:moveTo>
                <a:lnTo>
                  <a:pt x="8870507" y="0"/>
                </a:lnTo>
                <a:lnTo>
                  <a:pt x="8870507" y="8748538"/>
                </a:lnTo>
                <a:lnTo>
                  <a:pt x="0" y="8748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593420" y="4334693"/>
            <a:ext cx="1166283" cy="588915"/>
          </a:xfrm>
          <a:custGeom>
            <a:avLst/>
            <a:gdLst/>
            <a:ahLst/>
            <a:cxnLst/>
            <a:rect l="l" t="t" r="r" b="b"/>
            <a:pathLst>
              <a:path w="2332565" h="1177830">
                <a:moveTo>
                  <a:pt x="0" y="0"/>
                </a:moveTo>
                <a:lnTo>
                  <a:pt x="2332565" y="0"/>
                </a:lnTo>
                <a:lnTo>
                  <a:pt x="2332565" y="1177830"/>
                </a:lnTo>
                <a:lnTo>
                  <a:pt x="0" y="1177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9324" y="1536301"/>
            <a:ext cx="8245353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13" b="0" i="0" u="none" strike="noStrike" kern="1200" cap="none" spc="0" normalizeH="0" baseline="0" noProof="0">
                <a:ln>
                  <a:noFill/>
                </a:ln>
                <a:solidFill>
                  <a:srgbClr val="F06238"/>
                </a:solidFill>
                <a:effectLst/>
                <a:uLnTx/>
                <a:uFillTx/>
                <a:latin typeface="Play"/>
                <a:ea typeface="+mn-ea"/>
                <a:cs typeface="+mn-cs"/>
              </a:rPr>
              <a:t>Before you start...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093304" y="-2547017"/>
            <a:ext cx="8670642" cy="7716872"/>
          </a:xfrm>
          <a:custGeom>
            <a:avLst/>
            <a:gdLst/>
            <a:ahLst/>
            <a:cxnLst/>
            <a:rect l="l" t="t" r="r" b="b"/>
            <a:pathLst>
              <a:path w="17341284" h="15433743">
                <a:moveTo>
                  <a:pt x="0" y="0"/>
                </a:moveTo>
                <a:lnTo>
                  <a:pt x="17341284" y="0"/>
                </a:lnTo>
                <a:lnTo>
                  <a:pt x="17341284" y="15433743"/>
                </a:lnTo>
                <a:lnTo>
                  <a:pt x="0" y="1543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258341" y="1421677"/>
            <a:ext cx="1172268" cy="1306148"/>
          </a:xfrm>
          <a:custGeom>
            <a:avLst/>
            <a:gdLst/>
            <a:ahLst/>
            <a:cxnLst/>
            <a:rect l="l" t="t" r="r" b="b"/>
            <a:pathLst>
              <a:path w="2344535" h="2612295">
                <a:moveTo>
                  <a:pt x="0" y="0"/>
                </a:moveTo>
                <a:lnTo>
                  <a:pt x="2344535" y="0"/>
                </a:lnTo>
                <a:lnTo>
                  <a:pt x="2344535" y="2612295"/>
                </a:lnTo>
                <a:lnTo>
                  <a:pt x="0" y="2612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406" y="-1337320"/>
            <a:ext cx="4567578" cy="4065144"/>
          </a:xfrm>
          <a:custGeom>
            <a:avLst/>
            <a:gdLst/>
            <a:ahLst/>
            <a:cxnLst/>
            <a:rect l="l" t="t" r="r" b="b"/>
            <a:pathLst>
              <a:path w="9135155" h="8130288">
                <a:moveTo>
                  <a:pt x="0" y="0"/>
                </a:moveTo>
                <a:lnTo>
                  <a:pt x="9135155" y="0"/>
                </a:lnTo>
                <a:lnTo>
                  <a:pt x="9135155" y="8130288"/>
                </a:lnTo>
                <a:lnTo>
                  <a:pt x="0" y="8130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33267" y="532210"/>
            <a:ext cx="3564457" cy="1013671"/>
            <a:chOff x="0" y="47625"/>
            <a:chExt cx="9505217" cy="2703121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9505217" cy="1778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59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Google Business Profile</a:t>
              </a:r>
            </a:p>
            <a:p>
              <a:pPr marL="0" marR="0" lvl="0" indent="0" algn="l" defTabSz="457200" rtl="0" eaLnBrk="1" fontAlgn="auto" latinLnBrk="0" hangingPunct="1">
                <a:lnSpc>
                  <a:spcPts val="259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lay"/>
                  <a:ea typeface="+mn-ea"/>
                  <a:cs typeface="+mn-cs"/>
                </a:rPr>
                <a:t>Google Analytics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87397"/>
              <a:ext cx="9505217" cy="363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0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820383" y="4198085"/>
            <a:ext cx="1977340" cy="1890831"/>
          </a:xfrm>
          <a:custGeom>
            <a:avLst/>
            <a:gdLst/>
            <a:ahLst/>
            <a:cxnLst/>
            <a:rect l="l" t="t" r="r" b="b"/>
            <a:pathLst>
              <a:path w="3954679" h="3781662">
                <a:moveTo>
                  <a:pt x="0" y="0"/>
                </a:moveTo>
                <a:lnTo>
                  <a:pt x="3954679" y="0"/>
                </a:lnTo>
                <a:lnTo>
                  <a:pt x="3954679" y="3781662"/>
                </a:lnTo>
                <a:lnTo>
                  <a:pt x="0" y="3781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841912" y="218099"/>
            <a:ext cx="4832857" cy="4260211"/>
            <a:chOff x="0" y="0"/>
            <a:chExt cx="4364754" cy="38475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64755" cy="3847574"/>
            </a:xfrm>
            <a:custGeom>
              <a:avLst/>
              <a:gdLst/>
              <a:ahLst/>
              <a:cxnLst/>
              <a:rect l="l" t="t" r="r" b="b"/>
              <a:pathLst>
                <a:path w="4364755" h="3847574">
                  <a:moveTo>
                    <a:pt x="4240294" y="3847574"/>
                  </a:moveTo>
                  <a:lnTo>
                    <a:pt x="124460" y="3847574"/>
                  </a:lnTo>
                  <a:cubicBezTo>
                    <a:pt x="55880" y="3847574"/>
                    <a:pt x="0" y="3791694"/>
                    <a:pt x="0" y="37231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40295" y="0"/>
                  </a:lnTo>
                  <a:cubicBezTo>
                    <a:pt x="4308875" y="0"/>
                    <a:pt x="4364755" y="55880"/>
                    <a:pt x="4364755" y="124460"/>
                  </a:cubicBezTo>
                  <a:lnTo>
                    <a:pt x="4364755" y="3723114"/>
                  </a:lnTo>
                  <a:cubicBezTo>
                    <a:pt x="4364755" y="3791694"/>
                    <a:pt x="4308875" y="3847574"/>
                    <a:pt x="4240295" y="3847574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251652" y="4358241"/>
            <a:ext cx="1083639" cy="541820"/>
          </a:xfrm>
          <a:custGeom>
            <a:avLst/>
            <a:gdLst/>
            <a:ahLst/>
            <a:cxnLst/>
            <a:rect l="l" t="t" r="r" b="b"/>
            <a:pathLst>
              <a:path w="2167277" h="1083639">
                <a:moveTo>
                  <a:pt x="0" y="0"/>
                </a:moveTo>
                <a:lnTo>
                  <a:pt x="2167277" y="0"/>
                </a:lnTo>
                <a:lnTo>
                  <a:pt x="2167277" y="1083638"/>
                </a:lnTo>
                <a:lnTo>
                  <a:pt x="0" y="1083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222237" y="786721"/>
            <a:ext cx="4163954" cy="3122966"/>
          </a:xfrm>
          <a:custGeom>
            <a:avLst/>
            <a:gdLst/>
            <a:ahLst/>
            <a:cxnLst/>
            <a:rect l="l" t="t" r="r" b="b"/>
            <a:pathLst>
              <a:path w="8327908" h="6245931">
                <a:moveTo>
                  <a:pt x="0" y="0"/>
                </a:moveTo>
                <a:lnTo>
                  <a:pt x="8327908" y="0"/>
                </a:lnTo>
                <a:lnTo>
                  <a:pt x="8327908" y="6245931"/>
                </a:lnTo>
                <a:lnTo>
                  <a:pt x="0" y="6245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913B56E9A5B4BA37E2035DDAA0478" ma:contentTypeVersion="18" ma:contentTypeDescription="Create a new document." ma:contentTypeScope="" ma:versionID="9fb786e03d360323c99440ed62a1c2da">
  <xsd:schema xmlns:xsd="http://www.w3.org/2001/XMLSchema" xmlns:xs="http://www.w3.org/2001/XMLSchema" xmlns:p="http://schemas.microsoft.com/office/2006/metadata/properties" xmlns:ns2="24a0b61c-8bb9-4ddb-895f-8ae4b9b57d3a" xmlns:ns3="7cc8ac75-ef69-4ff0-bd4d-19e542c6bfdd" targetNamespace="http://schemas.microsoft.com/office/2006/metadata/properties" ma:root="true" ma:fieldsID="5173295bab8a22464152a813f514eb52" ns2:_="" ns3:_="">
    <xsd:import namespace="24a0b61c-8bb9-4ddb-895f-8ae4b9b57d3a"/>
    <xsd:import namespace="7cc8ac75-ef69-4ff0-bd4d-19e542c6bf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Sit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0b61c-8bb9-4ddb-895f-8ae4b9b57d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691e9-fede-4714-a7a0-ac9b3c01dc58}" ma:internalName="TaxCatchAll" ma:showField="CatchAllData" ma:web="24a0b61c-8bb9-4ddb-895f-8ae4b9b57d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8ac75-ef69-4ff0-bd4d-19e542c6bf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ceb5e89-a7ee-4d35-b0b2-06cb08046c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Site" ma:index="23" nillable="true" ma:displayName="Site" ma:format="Dropdown" ma:internalName="Site">
      <xsd:simpleType>
        <xsd:restriction base="dms:Choice">
          <xsd:enumeration value="SBC"/>
          <xsd:enumeration value="HtGM"/>
          <xsd:enumeration value="Choice 3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c8ac75-ef69-4ff0-bd4d-19e542c6bfdd">
      <Terms xmlns="http://schemas.microsoft.com/office/infopath/2007/PartnerControls"/>
    </lcf76f155ced4ddcb4097134ff3c332f>
    <TaxCatchAll xmlns="24a0b61c-8bb9-4ddb-895f-8ae4b9b57d3a" xsi:nil="true"/>
    <Site xmlns="7cc8ac75-ef69-4ff0-bd4d-19e542c6bfdd" xsi:nil="true"/>
  </documentManagement>
</p:properties>
</file>

<file path=customXml/itemProps1.xml><?xml version="1.0" encoding="utf-8"?>
<ds:datastoreItem xmlns:ds="http://schemas.openxmlformats.org/officeDocument/2006/customXml" ds:itemID="{771D5581-D9FA-4918-B7AB-D25053A7D1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8A3B78-AEDB-4D8D-9D3C-E4C3EBE5B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a0b61c-8bb9-4ddb-895f-8ae4b9b57d3a"/>
    <ds:schemaRef ds:uri="7cc8ac75-ef69-4ff0-bd4d-19e542c6bf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93FBEB-2332-42EC-9528-4E17F4B1DCC0}">
  <ds:schemaRefs>
    <ds:schemaRef ds:uri="24a0b61c-8bb9-4ddb-895f-8ae4b9b57d3a"/>
    <ds:schemaRef ds:uri="http://purl.org/dc/elements/1.1/"/>
    <ds:schemaRef ds:uri="http://purl.org/dc/dcmitype/"/>
    <ds:schemaRef ds:uri="7cc8ac75-ef69-4ff0-bd4d-19e542c6bfdd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384</Words>
  <Application>Microsoft Office PowerPoint</Application>
  <PresentationFormat>On-screen Show (16:9)</PresentationFormat>
  <Paragraphs>111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Amsterdam Four</vt:lpstr>
      <vt:lpstr>Arial</vt:lpstr>
      <vt:lpstr>Bebas Neue</vt:lpstr>
      <vt:lpstr>Big Shoulders Display Bold</vt:lpstr>
      <vt:lpstr>Calibri</vt:lpstr>
      <vt:lpstr>Calibri Light</vt:lpstr>
      <vt:lpstr>Century Gothic</vt:lpstr>
      <vt:lpstr>Copperplate Gothic 32 BC</vt:lpstr>
      <vt:lpstr>Gemunu Libre</vt:lpstr>
      <vt:lpstr>Gemunu Libre Bold</vt:lpstr>
      <vt:lpstr>Gemunu Libre Medium</vt:lpstr>
      <vt:lpstr>Gemunu Libre Regular</vt:lpstr>
      <vt:lpstr>Gemunu Libre Regular Bold</vt:lpstr>
      <vt:lpstr>Moontime Bold</vt:lpstr>
      <vt:lpstr>Play</vt:lpstr>
      <vt:lpstr>Play Bold</vt:lpstr>
      <vt:lpstr>Telegraf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Sibel Dbila</cp:lastModifiedBy>
  <cp:revision>51</cp:revision>
  <dcterms:created xsi:type="dcterms:W3CDTF">2023-10-18T09:18:02Z</dcterms:created>
  <dcterms:modified xsi:type="dcterms:W3CDTF">2023-11-22T17:51:28Z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0x0101004B8913B56E9A5B4BA37E2035DDAA0478</vt:lpwstr>
  </property>
  <property fmtid="{D5CDD505-2E9C-101B-9397-08002B2CF9AE}" pid="3" name="MediaServiceImageTags">
    <vt:lpwstr/>
  </property>
</Properties>
</file>