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21" r:id="rId5"/>
  </p:sldMasterIdLst>
  <p:notesMasterIdLst>
    <p:notesMasterId r:id="rId9"/>
  </p:notesMasterIdLst>
  <p:sldIdLst>
    <p:sldId id="265" r:id="rId6"/>
    <p:sldId id="271" r:id="rId7"/>
    <p:sldId id="269" r:id="rId8"/>
  </p:sldIdLst>
  <p:sldSz cx="9144000" cy="5143500" type="screen16x9"/>
  <p:notesSz cx="6858000" cy="9144000"/>
  <p:defaultTextStyle>
    <a:defPPr>
      <a:defRPr lang="en-GB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A0CD7D-57EB-62D6-0FC0-CC948C3686D1}" name="Sibel Dbila" initials="SD" userId="S::Sibel.Dbila@charteredabs.org::1765302f-32af-40e2-85b4-cf7d57bc9b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B775"/>
    <a:srgbClr val="BA65F1"/>
    <a:srgbClr val="32C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B746F2-616C-462E-8118-3564C1969FA2}" v="6" dt="2023-11-22T11:24:15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1" autoAdjust="0"/>
    <p:restoredTop sz="94660"/>
  </p:normalViewPr>
  <p:slideViewPr>
    <p:cSldViewPr snapToGrid="0">
      <p:cViewPr varScale="1">
        <p:scale>
          <a:sx n="41" d="100"/>
          <a:sy n="41" d="100"/>
        </p:scale>
        <p:origin x="24" y="8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el Dbila" userId="1765302f-32af-40e2-85b4-cf7d57bc9bde" providerId="ADAL" clId="{006700C0-A038-47CF-87E2-2EF8A1DE76DF}"/>
    <pc:docChg chg="undo custSel addSld delSld delMainMaster">
      <pc:chgData name="Sibel Dbila" userId="1765302f-32af-40e2-85b4-cf7d57bc9bde" providerId="ADAL" clId="{006700C0-A038-47CF-87E2-2EF8A1DE76DF}" dt="2023-11-23T07:34:42.749" v="15" actId="47"/>
      <pc:docMkLst>
        <pc:docMk/>
      </pc:docMkLst>
      <pc:sldChg chg="del">
        <pc:chgData name="Sibel Dbila" userId="1765302f-32af-40e2-85b4-cf7d57bc9bde" providerId="ADAL" clId="{006700C0-A038-47CF-87E2-2EF8A1DE76DF}" dt="2023-11-23T07:34:38.240" v="2" actId="47"/>
        <pc:sldMkLst>
          <pc:docMk/>
          <pc:sldMk cId="2937782061" sldId="256"/>
        </pc:sldMkLst>
      </pc:sldChg>
      <pc:sldChg chg="add del">
        <pc:chgData name="Sibel Dbila" userId="1765302f-32af-40e2-85b4-cf7d57bc9bde" providerId="ADAL" clId="{006700C0-A038-47CF-87E2-2EF8A1DE76DF}" dt="2023-11-23T07:34:35.392" v="1" actId="47"/>
        <pc:sldMkLst>
          <pc:docMk/>
          <pc:sldMk cId="4037652224" sldId="271"/>
        </pc:sldMkLst>
      </pc:sldChg>
      <pc:sldChg chg="del">
        <pc:chgData name="Sibel Dbila" userId="1765302f-32af-40e2-85b4-cf7d57bc9bde" providerId="ADAL" clId="{006700C0-A038-47CF-87E2-2EF8A1DE76DF}" dt="2023-11-23T07:34:42.749" v="15" actId="47"/>
        <pc:sldMkLst>
          <pc:docMk/>
          <pc:sldMk cId="317252692" sldId="648"/>
        </pc:sldMkLst>
      </pc:sldChg>
      <pc:sldChg chg="del">
        <pc:chgData name="Sibel Dbila" userId="1765302f-32af-40e2-85b4-cf7d57bc9bde" providerId="ADAL" clId="{006700C0-A038-47CF-87E2-2EF8A1DE76DF}" dt="2023-11-23T07:34:39.162" v="4" actId="47"/>
        <pc:sldMkLst>
          <pc:docMk/>
          <pc:sldMk cId="20269822" sldId="650"/>
        </pc:sldMkLst>
      </pc:sldChg>
      <pc:sldChg chg="del">
        <pc:chgData name="Sibel Dbila" userId="1765302f-32af-40e2-85b4-cf7d57bc9bde" providerId="ADAL" clId="{006700C0-A038-47CF-87E2-2EF8A1DE76DF}" dt="2023-11-23T07:34:39.449" v="5" actId="47"/>
        <pc:sldMkLst>
          <pc:docMk/>
          <pc:sldMk cId="86420154" sldId="652"/>
        </pc:sldMkLst>
      </pc:sldChg>
      <pc:sldChg chg="del">
        <pc:chgData name="Sibel Dbila" userId="1765302f-32af-40e2-85b4-cf7d57bc9bde" providerId="ADAL" clId="{006700C0-A038-47CF-87E2-2EF8A1DE76DF}" dt="2023-11-23T07:34:39.955" v="7" actId="47"/>
        <pc:sldMkLst>
          <pc:docMk/>
          <pc:sldMk cId="3345249274" sldId="653"/>
        </pc:sldMkLst>
      </pc:sldChg>
      <pc:sldChg chg="del">
        <pc:chgData name="Sibel Dbila" userId="1765302f-32af-40e2-85b4-cf7d57bc9bde" providerId="ADAL" clId="{006700C0-A038-47CF-87E2-2EF8A1DE76DF}" dt="2023-11-23T07:34:41.153" v="11" actId="47"/>
        <pc:sldMkLst>
          <pc:docMk/>
          <pc:sldMk cId="875114069" sldId="654"/>
        </pc:sldMkLst>
      </pc:sldChg>
      <pc:sldChg chg="del">
        <pc:chgData name="Sibel Dbila" userId="1765302f-32af-40e2-85b4-cf7d57bc9bde" providerId="ADAL" clId="{006700C0-A038-47CF-87E2-2EF8A1DE76DF}" dt="2023-11-23T07:34:41.447" v="12" actId="47"/>
        <pc:sldMkLst>
          <pc:docMk/>
          <pc:sldMk cId="1789345248" sldId="655"/>
        </pc:sldMkLst>
      </pc:sldChg>
      <pc:sldChg chg="del">
        <pc:chgData name="Sibel Dbila" userId="1765302f-32af-40e2-85b4-cf7d57bc9bde" providerId="ADAL" clId="{006700C0-A038-47CF-87E2-2EF8A1DE76DF}" dt="2023-11-23T07:34:40.262" v="8" actId="47"/>
        <pc:sldMkLst>
          <pc:docMk/>
          <pc:sldMk cId="4178638862" sldId="656"/>
        </pc:sldMkLst>
      </pc:sldChg>
      <pc:sldChg chg="del">
        <pc:chgData name="Sibel Dbila" userId="1765302f-32af-40e2-85b4-cf7d57bc9bde" providerId="ADAL" clId="{006700C0-A038-47CF-87E2-2EF8A1DE76DF}" dt="2023-11-23T07:34:40.540" v="9" actId="47"/>
        <pc:sldMkLst>
          <pc:docMk/>
          <pc:sldMk cId="2214763240" sldId="657"/>
        </pc:sldMkLst>
      </pc:sldChg>
      <pc:sldChg chg="del">
        <pc:chgData name="Sibel Dbila" userId="1765302f-32af-40e2-85b4-cf7d57bc9bde" providerId="ADAL" clId="{006700C0-A038-47CF-87E2-2EF8A1DE76DF}" dt="2023-11-23T07:34:40.864" v="10" actId="47"/>
        <pc:sldMkLst>
          <pc:docMk/>
          <pc:sldMk cId="685915257" sldId="658"/>
        </pc:sldMkLst>
      </pc:sldChg>
      <pc:sldChg chg="del">
        <pc:chgData name="Sibel Dbila" userId="1765302f-32af-40e2-85b4-cf7d57bc9bde" providerId="ADAL" clId="{006700C0-A038-47CF-87E2-2EF8A1DE76DF}" dt="2023-11-23T07:34:38.726" v="3" actId="47"/>
        <pc:sldMkLst>
          <pc:docMk/>
          <pc:sldMk cId="3830415191" sldId="6518"/>
        </pc:sldMkLst>
      </pc:sldChg>
      <pc:sldChg chg="del">
        <pc:chgData name="Sibel Dbila" userId="1765302f-32af-40e2-85b4-cf7d57bc9bde" providerId="ADAL" clId="{006700C0-A038-47CF-87E2-2EF8A1DE76DF}" dt="2023-11-23T07:34:39.701" v="6" actId="47"/>
        <pc:sldMkLst>
          <pc:docMk/>
          <pc:sldMk cId="1418438960" sldId="6519"/>
        </pc:sldMkLst>
      </pc:sldChg>
      <pc:sldChg chg="del">
        <pc:chgData name="Sibel Dbila" userId="1765302f-32af-40e2-85b4-cf7d57bc9bde" providerId="ADAL" clId="{006700C0-A038-47CF-87E2-2EF8A1DE76DF}" dt="2023-11-23T07:34:41.860" v="13" actId="47"/>
        <pc:sldMkLst>
          <pc:docMk/>
          <pc:sldMk cId="3851406986" sldId="6523"/>
        </pc:sldMkLst>
      </pc:sldChg>
      <pc:sldChg chg="del">
        <pc:chgData name="Sibel Dbila" userId="1765302f-32af-40e2-85b4-cf7d57bc9bde" providerId="ADAL" clId="{006700C0-A038-47CF-87E2-2EF8A1DE76DF}" dt="2023-11-23T07:34:42.295" v="14" actId="47"/>
        <pc:sldMkLst>
          <pc:docMk/>
          <pc:sldMk cId="119891830" sldId="6524"/>
        </pc:sldMkLst>
      </pc:sldChg>
      <pc:sldMasterChg chg="del delSldLayout">
        <pc:chgData name="Sibel Dbila" userId="1765302f-32af-40e2-85b4-cf7d57bc9bde" providerId="ADAL" clId="{006700C0-A038-47CF-87E2-2EF8A1DE76DF}" dt="2023-11-23T07:34:42.749" v="15" actId="47"/>
        <pc:sldMasterMkLst>
          <pc:docMk/>
          <pc:sldMasterMk cId="3441434520" sldId="2147483733"/>
        </pc:sldMasterMkLst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4219718269" sldId="2147483734"/>
          </pc:sldLayoutMkLst>
        </pc:sldLayoutChg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4072216459" sldId="2147483735"/>
          </pc:sldLayoutMkLst>
        </pc:sldLayoutChg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2843295565" sldId="2147483736"/>
          </pc:sldLayoutMkLst>
        </pc:sldLayoutChg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4135494700" sldId="2147483737"/>
          </pc:sldLayoutMkLst>
        </pc:sldLayoutChg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2812312450" sldId="2147483738"/>
          </pc:sldLayoutMkLst>
        </pc:sldLayoutChg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256377182" sldId="2147483739"/>
          </pc:sldLayoutMkLst>
        </pc:sldLayoutChg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2147420476" sldId="2147483740"/>
          </pc:sldLayoutMkLst>
        </pc:sldLayoutChg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1372956615" sldId="2147483741"/>
          </pc:sldLayoutMkLst>
        </pc:sldLayoutChg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371225172" sldId="2147483742"/>
          </pc:sldLayoutMkLst>
        </pc:sldLayoutChg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3711473163" sldId="2147483743"/>
          </pc:sldLayoutMkLst>
        </pc:sldLayoutChg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1019643390" sldId="2147483744"/>
          </pc:sldLayoutMkLst>
        </pc:sldLayoutChg>
        <pc:sldLayoutChg chg="del">
          <pc:chgData name="Sibel Dbila" userId="1765302f-32af-40e2-85b4-cf7d57bc9bde" providerId="ADAL" clId="{006700C0-A038-47CF-87E2-2EF8A1DE76DF}" dt="2023-11-23T07:34:42.749" v="15" actId="47"/>
          <pc:sldLayoutMkLst>
            <pc:docMk/>
            <pc:sldMasterMk cId="3441434520" sldId="2147483733"/>
            <pc:sldLayoutMk cId="2899631488" sldId="2147483745"/>
          </pc:sldLayoutMkLst>
        </pc:sldLayoutChg>
      </pc:sldMasterChg>
    </pc:docChg>
  </pc:docChgLst>
  <pc:docChgLst>
    <pc:chgData name="Sibel Dbila" userId="1765302f-32af-40e2-85b4-cf7d57bc9bde" providerId="ADAL" clId="{ADB746F2-616C-462E-8118-3564C1969FA2}"/>
    <pc:docChg chg="custSel modSld">
      <pc:chgData name="Sibel Dbila" userId="1765302f-32af-40e2-85b4-cf7d57bc9bde" providerId="ADAL" clId="{ADB746F2-616C-462E-8118-3564C1969FA2}" dt="2023-11-22T17:53:53.651" v="496" actId="1076"/>
      <pc:docMkLst>
        <pc:docMk/>
      </pc:docMkLst>
      <pc:sldChg chg="modSp mod">
        <pc:chgData name="Sibel Dbila" userId="1765302f-32af-40e2-85b4-cf7d57bc9bde" providerId="ADAL" clId="{ADB746F2-616C-462E-8118-3564C1969FA2}" dt="2023-11-08T13:25:12.993" v="70" actId="1076"/>
        <pc:sldMkLst>
          <pc:docMk/>
          <pc:sldMk cId="296146366" sldId="265"/>
        </pc:sldMkLst>
        <pc:spChg chg="mod">
          <ac:chgData name="Sibel Dbila" userId="1765302f-32af-40e2-85b4-cf7d57bc9bde" providerId="ADAL" clId="{ADB746F2-616C-462E-8118-3564C1969FA2}" dt="2023-11-08T13:25:12.993" v="70" actId="1076"/>
          <ac:spMkLst>
            <pc:docMk/>
            <pc:sldMk cId="296146366" sldId="265"/>
            <ac:spMk id="12" creationId="{EF7EF1F4-0467-85FD-0209-87A7D3AF1D0A}"/>
          </ac:spMkLst>
        </pc:spChg>
      </pc:sldChg>
      <pc:sldChg chg="modSp mod">
        <pc:chgData name="Sibel Dbila" userId="1765302f-32af-40e2-85b4-cf7d57bc9bde" providerId="ADAL" clId="{ADB746F2-616C-462E-8118-3564C1969FA2}" dt="2023-11-22T17:53:53.651" v="496" actId="1076"/>
        <pc:sldMkLst>
          <pc:docMk/>
          <pc:sldMk cId="2626866316" sldId="269"/>
        </pc:sldMkLst>
        <pc:spChg chg="mod">
          <ac:chgData name="Sibel Dbila" userId="1765302f-32af-40e2-85b4-cf7d57bc9bde" providerId="ADAL" clId="{ADB746F2-616C-462E-8118-3564C1969FA2}" dt="2023-11-22T17:53:49.605" v="494" actId="1076"/>
          <ac:spMkLst>
            <pc:docMk/>
            <pc:sldMk cId="2626866316" sldId="269"/>
            <ac:spMk id="5" creationId="{1AB12724-A38C-DEBD-2AFF-2DA0B5C8C7DA}"/>
          </ac:spMkLst>
        </pc:spChg>
        <pc:picChg chg="mod">
          <ac:chgData name="Sibel Dbila" userId="1765302f-32af-40e2-85b4-cf7d57bc9bde" providerId="ADAL" clId="{ADB746F2-616C-462E-8118-3564C1969FA2}" dt="2023-11-22T17:53:53.651" v="496" actId="1076"/>
          <ac:picMkLst>
            <pc:docMk/>
            <pc:sldMk cId="2626866316" sldId="269"/>
            <ac:picMk id="7" creationId="{AACE818D-BB87-1297-F98A-58340F168F69}"/>
          </ac:picMkLst>
        </pc:picChg>
      </pc:sldChg>
      <pc:sldChg chg="addSp delSp modSp mod">
        <pc:chgData name="Sibel Dbila" userId="1765302f-32af-40e2-85b4-cf7d57bc9bde" providerId="ADAL" clId="{ADB746F2-616C-462E-8118-3564C1969FA2}" dt="2023-11-22T17:53:37.081" v="492" actId="1076"/>
        <pc:sldMkLst>
          <pc:docMk/>
          <pc:sldMk cId="4037652224" sldId="271"/>
        </pc:sldMkLst>
        <pc:spChg chg="add mod">
          <ac:chgData name="Sibel Dbila" userId="1765302f-32af-40e2-85b4-cf7d57bc9bde" providerId="ADAL" clId="{ADB746F2-616C-462E-8118-3564C1969FA2}" dt="2023-11-22T17:53:32.612" v="491" actId="948"/>
          <ac:spMkLst>
            <pc:docMk/>
            <pc:sldMk cId="4037652224" sldId="271"/>
            <ac:spMk id="2" creationId="{2D414D59-2F31-9F71-9756-14AB32DAE0AE}"/>
          </ac:spMkLst>
        </pc:spChg>
        <pc:spChg chg="del mod">
          <ac:chgData name="Sibel Dbila" userId="1765302f-32af-40e2-85b4-cf7d57bc9bde" providerId="ADAL" clId="{ADB746F2-616C-462E-8118-3564C1969FA2}" dt="2023-11-08T15:40:09.230" v="363" actId="478"/>
          <ac:spMkLst>
            <pc:docMk/>
            <pc:sldMk cId="4037652224" sldId="271"/>
            <ac:spMk id="3" creationId="{B83F2544-DC1D-780F-9294-3116D34617D3}"/>
          </ac:spMkLst>
        </pc:spChg>
        <pc:spChg chg="mod">
          <ac:chgData name="Sibel Dbila" userId="1765302f-32af-40e2-85b4-cf7d57bc9bde" providerId="ADAL" clId="{ADB746F2-616C-462E-8118-3564C1969FA2}" dt="2023-11-22T17:53:19.339" v="489" actId="948"/>
          <ac:spMkLst>
            <pc:docMk/>
            <pc:sldMk cId="4037652224" sldId="271"/>
            <ac:spMk id="14" creationId="{22AAC3E2-ADB4-2216-F8DB-71B2D8260CD6}"/>
          </ac:spMkLst>
        </pc:spChg>
        <pc:spChg chg="mod">
          <ac:chgData name="Sibel Dbila" userId="1765302f-32af-40e2-85b4-cf7d57bc9bde" providerId="ADAL" clId="{ADB746F2-616C-462E-8118-3564C1969FA2}" dt="2023-11-22T17:53:25.576" v="490" actId="948"/>
          <ac:spMkLst>
            <pc:docMk/>
            <pc:sldMk cId="4037652224" sldId="271"/>
            <ac:spMk id="16" creationId="{BE36BCF9-F229-A604-8B62-71C8F58D45E2}"/>
          </ac:spMkLst>
        </pc:spChg>
        <pc:picChg chg="add mod">
          <ac:chgData name="Sibel Dbila" userId="1765302f-32af-40e2-85b4-cf7d57bc9bde" providerId="ADAL" clId="{ADB746F2-616C-462E-8118-3564C1969FA2}" dt="2023-11-22T11:24:24.306" v="455" actId="1076"/>
          <ac:picMkLst>
            <pc:docMk/>
            <pc:sldMk cId="4037652224" sldId="271"/>
            <ac:picMk id="3" creationId="{E2367B66-F568-D616-2B21-CC228EED7339}"/>
          </ac:picMkLst>
        </pc:picChg>
        <pc:picChg chg="add del mod">
          <ac:chgData name="Sibel Dbila" userId="1765302f-32af-40e2-85b4-cf7d57bc9bde" providerId="ADAL" clId="{ADB746F2-616C-462E-8118-3564C1969FA2}" dt="2023-11-22T11:23:34.760" v="432" actId="478"/>
          <ac:picMkLst>
            <pc:docMk/>
            <pc:sldMk cId="4037652224" sldId="271"/>
            <ac:picMk id="4" creationId="{81D68800-EDCF-109B-73C0-313F75C79818}"/>
          </ac:picMkLst>
        </pc:picChg>
        <pc:picChg chg="add mod">
          <ac:chgData name="Sibel Dbila" userId="1765302f-32af-40e2-85b4-cf7d57bc9bde" providerId="ADAL" clId="{ADB746F2-616C-462E-8118-3564C1969FA2}" dt="2023-11-22T17:53:37.081" v="492" actId="1076"/>
          <ac:picMkLst>
            <pc:docMk/>
            <pc:sldMk cId="4037652224" sldId="271"/>
            <ac:picMk id="7" creationId="{236965AC-8E1D-E2E8-DC25-97137BD8FC79}"/>
          </ac:picMkLst>
        </pc:picChg>
        <pc:picChg chg="add mod">
          <ac:chgData name="Sibel Dbila" userId="1765302f-32af-40e2-85b4-cf7d57bc9bde" providerId="ADAL" clId="{ADB746F2-616C-462E-8118-3564C1969FA2}" dt="2023-11-08T13:36:06.135" v="359" actId="1076"/>
          <ac:picMkLst>
            <pc:docMk/>
            <pc:sldMk cId="4037652224" sldId="271"/>
            <ac:picMk id="9" creationId="{BA5BCA67-009F-7506-2581-B18D83E2CBED}"/>
          </ac:picMkLst>
        </pc:picChg>
      </pc:sldChg>
    </pc:docChg>
  </pc:docChgLst>
  <pc:docChgLst>
    <pc:chgData name="Sibel Dbila" userId="1765302f-32af-40e2-85b4-cf7d57bc9bde" providerId="ADAL" clId="{3BC7C5BB-1958-457D-8640-08CF55182383}"/>
    <pc:docChg chg="custSel delSld modSld sldOrd delMainMaster">
      <pc:chgData name="Sibel Dbila" userId="1765302f-32af-40e2-85b4-cf7d57bc9bde" providerId="ADAL" clId="{3BC7C5BB-1958-457D-8640-08CF55182383}" dt="2023-11-08T10:27:29.793" v="342" actId="1076"/>
      <pc:docMkLst>
        <pc:docMk/>
      </pc:docMkLst>
      <pc:sldChg chg="del">
        <pc:chgData name="Sibel Dbila" userId="1765302f-32af-40e2-85b4-cf7d57bc9bde" providerId="ADAL" clId="{3BC7C5BB-1958-457D-8640-08CF55182383}" dt="2023-11-08T10:24:16.061" v="0" actId="47"/>
        <pc:sldMkLst>
          <pc:docMk/>
          <pc:sldMk cId="749252396" sldId="258"/>
        </pc:sldMkLst>
      </pc:sldChg>
      <pc:sldChg chg="modSp mod">
        <pc:chgData name="Sibel Dbila" userId="1765302f-32af-40e2-85b4-cf7d57bc9bde" providerId="ADAL" clId="{3BC7C5BB-1958-457D-8640-08CF55182383}" dt="2023-11-08T10:25:02.089" v="52" actId="1076"/>
        <pc:sldMkLst>
          <pc:docMk/>
          <pc:sldMk cId="296146366" sldId="265"/>
        </pc:sldMkLst>
        <pc:spChg chg="mod">
          <ac:chgData name="Sibel Dbila" userId="1765302f-32af-40e2-85b4-cf7d57bc9bde" providerId="ADAL" clId="{3BC7C5BB-1958-457D-8640-08CF55182383}" dt="2023-11-08T10:25:02.089" v="52" actId="1076"/>
          <ac:spMkLst>
            <pc:docMk/>
            <pc:sldMk cId="296146366" sldId="265"/>
            <ac:spMk id="12" creationId="{EF7EF1F4-0467-85FD-0209-87A7D3AF1D0A}"/>
          </ac:spMkLst>
        </pc:spChg>
      </pc:sldChg>
      <pc:sldChg chg="del">
        <pc:chgData name="Sibel Dbila" userId="1765302f-32af-40e2-85b4-cf7d57bc9bde" providerId="ADAL" clId="{3BC7C5BB-1958-457D-8640-08CF55182383}" dt="2023-11-08T10:24:25.392" v="15" actId="47"/>
        <pc:sldMkLst>
          <pc:docMk/>
          <pc:sldMk cId="2851372154" sldId="266"/>
        </pc:sldMkLst>
      </pc:sldChg>
      <pc:sldChg chg="ord">
        <pc:chgData name="Sibel Dbila" userId="1765302f-32af-40e2-85b4-cf7d57bc9bde" providerId="ADAL" clId="{3BC7C5BB-1958-457D-8640-08CF55182383}" dt="2023-11-08T10:24:28.977" v="19"/>
        <pc:sldMkLst>
          <pc:docMk/>
          <pc:sldMk cId="2626866316" sldId="269"/>
        </pc:sldMkLst>
      </pc:sldChg>
      <pc:sldChg chg="delSp modSp mod ord">
        <pc:chgData name="Sibel Dbila" userId="1765302f-32af-40e2-85b4-cf7d57bc9bde" providerId="ADAL" clId="{3BC7C5BB-1958-457D-8640-08CF55182383}" dt="2023-11-08T10:27:29.793" v="342" actId="1076"/>
        <pc:sldMkLst>
          <pc:docMk/>
          <pc:sldMk cId="4037652224" sldId="271"/>
        </pc:sldMkLst>
        <pc:spChg chg="del">
          <ac:chgData name="Sibel Dbila" userId="1765302f-32af-40e2-85b4-cf7d57bc9bde" providerId="ADAL" clId="{3BC7C5BB-1958-457D-8640-08CF55182383}" dt="2023-11-08T10:26:48.663" v="298" actId="478"/>
          <ac:spMkLst>
            <pc:docMk/>
            <pc:sldMk cId="4037652224" sldId="271"/>
            <ac:spMk id="2" creationId="{6E5DECB5-6FB4-6679-68E5-5589088BA0AA}"/>
          </ac:spMkLst>
        </pc:spChg>
        <pc:spChg chg="mod">
          <ac:chgData name="Sibel Dbila" userId="1765302f-32af-40e2-85b4-cf7d57bc9bde" providerId="ADAL" clId="{3BC7C5BB-1958-457D-8640-08CF55182383}" dt="2023-11-08T10:27:18.254" v="339" actId="1076"/>
          <ac:spMkLst>
            <pc:docMk/>
            <pc:sldMk cId="4037652224" sldId="271"/>
            <ac:spMk id="3" creationId="{B83F2544-DC1D-780F-9294-3116D34617D3}"/>
          </ac:spMkLst>
        </pc:spChg>
        <pc:spChg chg="mod">
          <ac:chgData name="Sibel Dbila" userId="1765302f-32af-40e2-85b4-cf7d57bc9bde" providerId="ADAL" clId="{3BC7C5BB-1958-457D-8640-08CF55182383}" dt="2023-11-08T10:27:24.781" v="341" actId="1076"/>
          <ac:spMkLst>
            <pc:docMk/>
            <pc:sldMk cId="4037652224" sldId="271"/>
            <ac:spMk id="14" creationId="{22AAC3E2-ADB4-2216-F8DB-71B2D8260CD6}"/>
          </ac:spMkLst>
        </pc:spChg>
        <pc:spChg chg="mod">
          <ac:chgData name="Sibel Dbila" userId="1765302f-32af-40e2-85b4-cf7d57bc9bde" providerId="ADAL" clId="{3BC7C5BB-1958-457D-8640-08CF55182383}" dt="2023-11-08T10:27:29.793" v="342" actId="1076"/>
          <ac:spMkLst>
            <pc:docMk/>
            <pc:sldMk cId="4037652224" sldId="271"/>
            <ac:spMk id="16" creationId="{BE36BCF9-F229-A604-8B62-71C8F58D45E2}"/>
          </ac:spMkLst>
        </pc:spChg>
        <pc:picChg chg="del">
          <ac:chgData name="Sibel Dbila" userId="1765302f-32af-40e2-85b4-cf7d57bc9bde" providerId="ADAL" clId="{3BC7C5BB-1958-457D-8640-08CF55182383}" dt="2023-11-08T10:25:09.043" v="53" actId="478"/>
          <ac:picMkLst>
            <pc:docMk/>
            <pc:sldMk cId="4037652224" sldId="271"/>
            <ac:picMk id="7" creationId="{4395D62B-7A76-BF26-3ED2-DE401F8B141F}"/>
          </ac:picMkLst>
        </pc:picChg>
        <pc:picChg chg="del">
          <ac:chgData name="Sibel Dbila" userId="1765302f-32af-40e2-85b4-cf7d57bc9bde" providerId="ADAL" clId="{3BC7C5BB-1958-457D-8640-08CF55182383}" dt="2023-11-08T10:25:09.494" v="54" actId="478"/>
          <ac:picMkLst>
            <pc:docMk/>
            <pc:sldMk cId="4037652224" sldId="271"/>
            <ac:picMk id="9" creationId="{28F478C0-89D3-E427-CBB1-A246830374BD}"/>
          </ac:picMkLst>
        </pc:picChg>
        <pc:picChg chg="del">
          <ac:chgData name="Sibel Dbila" userId="1765302f-32af-40e2-85b4-cf7d57bc9bde" providerId="ADAL" clId="{3BC7C5BB-1958-457D-8640-08CF55182383}" dt="2023-11-08T10:25:09.941" v="55" actId="478"/>
          <ac:picMkLst>
            <pc:docMk/>
            <pc:sldMk cId="4037652224" sldId="271"/>
            <ac:picMk id="11" creationId="{0DD5F0C2-F7A5-BDB6-653A-794631877225}"/>
          </ac:picMkLst>
        </pc:picChg>
        <pc:picChg chg="del">
          <ac:chgData name="Sibel Dbila" userId="1765302f-32af-40e2-85b4-cf7d57bc9bde" providerId="ADAL" clId="{3BC7C5BB-1958-457D-8640-08CF55182383}" dt="2023-11-08T10:25:10.544" v="56" actId="478"/>
          <ac:picMkLst>
            <pc:docMk/>
            <pc:sldMk cId="4037652224" sldId="271"/>
            <ac:picMk id="13" creationId="{C7877FDC-DBDE-5482-25E3-4918E9BDFFE2}"/>
          </ac:picMkLst>
        </pc:picChg>
      </pc:sldChg>
      <pc:sldChg chg="del">
        <pc:chgData name="Sibel Dbila" userId="1765302f-32af-40e2-85b4-cf7d57bc9bde" providerId="ADAL" clId="{3BC7C5BB-1958-457D-8640-08CF55182383}" dt="2023-11-08T10:24:24.328" v="13" actId="47"/>
        <pc:sldMkLst>
          <pc:docMk/>
          <pc:sldMk cId="166624073" sldId="272"/>
        </pc:sldMkLst>
      </pc:sldChg>
      <pc:sldChg chg="del">
        <pc:chgData name="Sibel Dbila" userId="1765302f-32af-40e2-85b4-cf7d57bc9bde" providerId="ADAL" clId="{3BC7C5BB-1958-457D-8640-08CF55182383}" dt="2023-11-08T10:24:16.453" v="1" actId="47"/>
        <pc:sldMkLst>
          <pc:docMk/>
          <pc:sldMk cId="2892427038" sldId="278"/>
        </pc:sldMkLst>
      </pc:sldChg>
      <pc:sldChg chg="del">
        <pc:chgData name="Sibel Dbila" userId="1765302f-32af-40e2-85b4-cf7d57bc9bde" providerId="ADAL" clId="{3BC7C5BB-1958-457D-8640-08CF55182383}" dt="2023-11-08T10:24:18.600" v="6" actId="47"/>
        <pc:sldMkLst>
          <pc:docMk/>
          <pc:sldMk cId="3896724532" sldId="280"/>
        </pc:sldMkLst>
      </pc:sldChg>
      <pc:sldChg chg="del">
        <pc:chgData name="Sibel Dbila" userId="1765302f-32af-40e2-85b4-cf7d57bc9bde" providerId="ADAL" clId="{3BC7C5BB-1958-457D-8640-08CF55182383}" dt="2023-11-08T10:24:17.314" v="3" actId="47"/>
        <pc:sldMkLst>
          <pc:docMk/>
          <pc:sldMk cId="738813085" sldId="284"/>
        </pc:sldMkLst>
      </pc:sldChg>
      <pc:sldChg chg="del">
        <pc:chgData name="Sibel Dbila" userId="1765302f-32af-40e2-85b4-cf7d57bc9bde" providerId="ADAL" clId="{3BC7C5BB-1958-457D-8640-08CF55182383}" dt="2023-11-08T10:24:18.079" v="5" actId="47"/>
        <pc:sldMkLst>
          <pc:docMk/>
          <pc:sldMk cId="3527763649" sldId="285"/>
        </pc:sldMkLst>
      </pc:sldChg>
      <pc:sldChg chg="del">
        <pc:chgData name="Sibel Dbila" userId="1765302f-32af-40e2-85b4-cf7d57bc9bde" providerId="ADAL" clId="{3BC7C5BB-1958-457D-8640-08CF55182383}" dt="2023-11-08T10:24:17.673" v="4" actId="47"/>
        <pc:sldMkLst>
          <pc:docMk/>
          <pc:sldMk cId="626467921" sldId="286"/>
        </pc:sldMkLst>
      </pc:sldChg>
      <pc:sldChg chg="del">
        <pc:chgData name="Sibel Dbila" userId="1765302f-32af-40e2-85b4-cf7d57bc9bde" providerId="ADAL" clId="{3BC7C5BB-1958-457D-8640-08CF55182383}" dt="2023-11-08T10:24:29.694" v="20" actId="47"/>
        <pc:sldMkLst>
          <pc:docMk/>
          <pc:sldMk cId="594699632" sldId="297"/>
        </pc:sldMkLst>
      </pc:sldChg>
      <pc:sldChg chg="del">
        <pc:chgData name="Sibel Dbila" userId="1765302f-32af-40e2-85b4-cf7d57bc9bde" providerId="ADAL" clId="{3BC7C5BB-1958-457D-8640-08CF55182383}" dt="2023-11-08T10:24:21.653" v="10" actId="47"/>
        <pc:sldMkLst>
          <pc:docMk/>
          <pc:sldMk cId="1216027915" sldId="1238"/>
        </pc:sldMkLst>
      </pc:sldChg>
      <pc:sldChg chg="del">
        <pc:chgData name="Sibel Dbila" userId="1765302f-32af-40e2-85b4-cf7d57bc9bde" providerId="ADAL" clId="{3BC7C5BB-1958-457D-8640-08CF55182383}" dt="2023-11-08T10:24:21.098" v="9" actId="47"/>
        <pc:sldMkLst>
          <pc:docMk/>
          <pc:sldMk cId="2795285513" sldId="2291"/>
        </pc:sldMkLst>
      </pc:sldChg>
      <pc:sldChg chg="del">
        <pc:chgData name="Sibel Dbila" userId="1765302f-32af-40e2-85b4-cf7d57bc9bde" providerId="ADAL" clId="{3BC7C5BB-1958-457D-8640-08CF55182383}" dt="2023-11-08T10:24:22.629" v="11" actId="47"/>
        <pc:sldMkLst>
          <pc:docMk/>
          <pc:sldMk cId="3304285714" sldId="2292"/>
        </pc:sldMkLst>
      </pc:sldChg>
      <pc:sldChg chg="del">
        <pc:chgData name="Sibel Dbila" userId="1765302f-32af-40e2-85b4-cf7d57bc9bde" providerId="ADAL" clId="{3BC7C5BB-1958-457D-8640-08CF55182383}" dt="2023-11-08T10:24:23.573" v="12" actId="47"/>
        <pc:sldMkLst>
          <pc:docMk/>
          <pc:sldMk cId="2831751541" sldId="2299"/>
        </pc:sldMkLst>
      </pc:sldChg>
      <pc:sldChg chg="del">
        <pc:chgData name="Sibel Dbila" userId="1765302f-32af-40e2-85b4-cf7d57bc9bde" providerId="ADAL" clId="{3BC7C5BB-1958-457D-8640-08CF55182383}" dt="2023-11-08T10:24:24.694" v="14" actId="47"/>
        <pc:sldMkLst>
          <pc:docMk/>
          <pc:sldMk cId="2454694578" sldId="2300"/>
        </pc:sldMkLst>
      </pc:sldChg>
      <pc:sldChg chg="del">
        <pc:chgData name="Sibel Dbila" userId="1765302f-32af-40e2-85b4-cf7d57bc9bde" providerId="ADAL" clId="{3BC7C5BB-1958-457D-8640-08CF55182383}" dt="2023-11-08T10:24:20.675" v="8" actId="47"/>
        <pc:sldMkLst>
          <pc:docMk/>
          <pc:sldMk cId="1544927209" sldId="2301"/>
        </pc:sldMkLst>
      </pc:sldChg>
      <pc:sldChg chg="del">
        <pc:chgData name="Sibel Dbila" userId="1765302f-32af-40e2-85b4-cf7d57bc9bde" providerId="ADAL" clId="{3BC7C5BB-1958-457D-8640-08CF55182383}" dt="2023-11-08T10:24:19.120" v="7" actId="47"/>
        <pc:sldMkLst>
          <pc:docMk/>
          <pc:sldMk cId="4078793881" sldId="2305"/>
        </pc:sldMkLst>
      </pc:sldChg>
      <pc:sldChg chg="del">
        <pc:chgData name="Sibel Dbila" userId="1765302f-32af-40e2-85b4-cf7d57bc9bde" providerId="ADAL" clId="{3BC7C5BB-1958-457D-8640-08CF55182383}" dt="2023-11-08T10:24:16.877" v="2" actId="47"/>
        <pc:sldMkLst>
          <pc:docMk/>
          <pc:sldMk cId="4012743386" sldId="2306"/>
        </pc:sldMkLst>
      </pc:sldChg>
      <pc:sldMasterChg chg="del delSldLayout">
        <pc:chgData name="Sibel Dbila" userId="1765302f-32af-40e2-85b4-cf7d57bc9bde" providerId="ADAL" clId="{3BC7C5BB-1958-457D-8640-08CF55182383}" dt="2023-11-08T10:24:19.120" v="7" actId="47"/>
        <pc:sldMasterMkLst>
          <pc:docMk/>
          <pc:sldMasterMk cId="512590119" sldId="2147483697"/>
        </pc:sldMasterMkLst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1533196289" sldId="2147483698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3743695911" sldId="2147483699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373519895" sldId="2147483700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721777750" sldId="2147483701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4040771681" sldId="2147483702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23845951" sldId="2147483703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4126871371" sldId="2147483704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1311112482" sldId="2147483705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634937962" sldId="2147483706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694123634" sldId="2147483707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806299221" sldId="214748370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457CA-2C14-4907-8AB4-A0C7A79EC248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2D7D0-D952-451B-8204-57D2E7C1B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4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82A91-AA65-4D31-850E-EF100B7DB7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70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2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3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1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5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7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1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7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6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7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53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3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88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70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B6EC9-9500-DA41-A804-757351F15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3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9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5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3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4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9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3708-52DE-4893-B094-C41F2650197C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117E7-EC14-40DB-8571-0C47605260FD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1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7EF1F4-0467-85FD-0209-87A7D3AF1D0A}"/>
              </a:ext>
            </a:extLst>
          </p:cNvPr>
          <p:cNvSpPr txBox="1"/>
          <p:nvPr/>
        </p:nvSpPr>
        <p:spPr>
          <a:xfrm>
            <a:off x="307479" y="1501456"/>
            <a:ext cx="3505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>
              <a:defRPr/>
            </a:pPr>
            <a:r>
              <a:rPr lang="en-US" sz="4800" dirty="0">
                <a:solidFill>
                  <a:prstClr val="white"/>
                </a:solidFill>
                <a:latin typeface="Bebas Neue" panose="020B0606020202050201" pitchFamily="34" charset="77"/>
              </a:rPr>
              <a:t>Sustainability: first steps and carbon auditing</a:t>
            </a:r>
            <a:endParaRPr lang="en-GB" sz="4800" dirty="0">
              <a:solidFill>
                <a:prstClr val="white"/>
              </a:solidFill>
              <a:latin typeface="Bebas Neue" panose="020B0606020202050201" pitchFamily="34" charset="77"/>
            </a:endParaRPr>
          </a:p>
        </p:txBody>
      </p:sp>
      <p:pic>
        <p:nvPicPr>
          <p:cNvPr id="4" name="Picture 3" descr="A picture containing text, pool ball, clipart&#10;&#10;Description automatically generated">
            <a:extLst>
              <a:ext uri="{FF2B5EF4-FFF2-40B4-BE49-F238E27FC236}">
                <a16:creationId xmlns:a16="http://schemas.microsoft.com/office/drawing/2014/main" id="{49DF0854-0616-4018-FEE5-3036DA021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15" y="4090945"/>
            <a:ext cx="2574074" cy="693439"/>
          </a:xfrm>
          <a:prstGeom prst="rect">
            <a:avLst/>
          </a:prstGeom>
        </p:spPr>
      </p:pic>
      <p:pic>
        <p:nvPicPr>
          <p:cNvPr id="6" name="Picture 5" descr="A picture containing person, standing, arch, crowd&#10;&#10;Description automatically generated">
            <a:extLst>
              <a:ext uri="{FF2B5EF4-FFF2-40B4-BE49-F238E27FC236}">
                <a16:creationId xmlns:a16="http://schemas.microsoft.com/office/drawing/2014/main" id="{025CCD02-1038-DB82-E519-2AD0F94ED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2" y="0"/>
            <a:ext cx="4247388" cy="5143500"/>
          </a:xfrm>
          <a:prstGeom prst="rect">
            <a:avLst/>
          </a:prstGeom>
        </p:spPr>
      </p:pic>
      <p:pic>
        <p:nvPicPr>
          <p:cNvPr id="3" name="Picture 2" descr="A group of arrows pointing up&#10;&#10;Description automatically generated">
            <a:extLst>
              <a:ext uri="{FF2B5EF4-FFF2-40B4-BE49-F238E27FC236}">
                <a16:creationId xmlns:a16="http://schemas.microsoft.com/office/drawing/2014/main" id="{DDD94281-5DDC-4A60-E53A-245EC649D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3BE0EC-A98E-D620-17A1-A5FF07062244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7" name="Picture 6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44D66262-8563-6DBD-CC9B-2EA3676D3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8" name="Picture 7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1FBFD80A-46CB-1FAF-8D14-CC54D1C1F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26CE23-C9D0-417A-6999-BD44F44A4A6B}"/>
              </a:ext>
            </a:extLst>
          </p:cNvPr>
          <p:cNvSpPr txBox="1"/>
          <p:nvPr/>
        </p:nvSpPr>
        <p:spPr>
          <a:xfrm>
            <a:off x="4525729" y="27388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</p:spTree>
    <p:extLst>
      <p:ext uri="{BB962C8B-B14F-4D97-AF65-F5344CB8AC3E}">
        <p14:creationId xmlns:p14="http://schemas.microsoft.com/office/powerpoint/2010/main" val="29614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2AAC3E2-ADB4-2216-F8DB-71B2D8260CD6}"/>
              </a:ext>
            </a:extLst>
          </p:cNvPr>
          <p:cNvSpPr txBox="1"/>
          <p:nvPr/>
        </p:nvSpPr>
        <p:spPr>
          <a:xfrm>
            <a:off x="1773477" y="3814516"/>
            <a:ext cx="260172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Bebas Neue" panose="020B0606020202050201" pitchFamily="34" charset="77"/>
              </a:rPr>
              <a:t>Claire </a:t>
            </a:r>
            <a:r>
              <a:rPr lang="en-US" sz="2400" dirty="0" err="1">
                <a:solidFill>
                  <a:prstClr val="white"/>
                </a:solidFill>
                <a:latin typeface="Bebas Neue" panose="020B0606020202050201" pitchFamily="34" charset="77"/>
              </a:rPr>
              <a:t>pattison</a:t>
            </a:r>
            <a:endParaRPr lang="en-US" sz="2400" dirty="0">
              <a:solidFill>
                <a:prstClr val="white"/>
              </a:solidFill>
              <a:latin typeface="Bebas Neue" panose="020B0606020202050201" pitchFamily="34" charset="77"/>
            </a:endParaRPr>
          </a:p>
          <a:p>
            <a:pPr>
              <a:defRPr/>
            </a:pPr>
            <a:r>
              <a:rPr lang="en-US" sz="1100" dirty="0">
                <a:solidFill>
                  <a:prstClr val="white"/>
                </a:solidFill>
                <a:latin typeface="Century Gothic"/>
              </a:rPr>
              <a:t>Senior Lecturer of Enterprise in Practice, Leadership and Growth Lead at the Centre for Enterprise, Manchester Metropolitan University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36BCF9-F229-A604-8B62-71C8F58D45E2}"/>
              </a:ext>
            </a:extLst>
          </p:cNvPr>
          <p:cNvSpPr txBox="1"/>
          <p:nvPr/>
        </p:nvSpPr>
        <p:spPr>
          <a:xfrm>
            <a:off x="4605009" y="3714751"/>
            <a:ext cx="176958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Bebas Neue" panose="020B0606020202050201" pitchFamily="34" charset="77"/>
              </a:rPr>
              <a:t>Navin Rauniar</a:t>
            </a:r>
          </a:p>
          <a:p>
            <a:pPr>
              <a:defRPr/>
            </a:pPr>
            <a:r>
              <a:rPr lang="en-US" sz="1100" dirty="0">
                <a:solidFill>
                  <a:prstClr val="white"/>
                </a:solidFill>
                <a:latin typeface="Century Gothic"/>
              </a:rPr>
              <a:t>Sustainability Partner, Tata Consultancy Services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5D1F0-2C94-E928-E31F-565E8FD8C5DA}"/>
              </a:ext>
            </a:extLst>
          </p:cNvPr>
          <p:cNvSpPr txBox="1"/>
          <p:nvPr/>
        </p:nvSpPr>
        <p:spPr>
          <a:xfrm>
            <a:off x="7125972" y="12485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  <p:pic>
        <p:nvPicPr>
          <p:cNvPr id="6" name="Picture 5" descr="A group of arrows pointing up&#10;&#10;Description automatically generated">
            <a:extLst>
              <a:ext uri="{FF2B5EF4-FFF2-40B4-BE49-F238E27FC236}">
                <a16:creationId xmlns:a16="http://schemas.microsoft.com/office/drawing/2014/main" id="{DF7146A7-A5E6-8960-50DC-257855ACA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406050-92F9-7F85-7CD1-0B1B16DE073A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10" name="Picture 9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121DA97C-9736-CA30-940D-C1211458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12" name="Picture 11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B351B095-3330-0680-840D-E4C77D4C2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BA5BCA67-009F-7506-2581-B18D83E2C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29" y="1303951"/>
            <a:ext cx="2415730" cy="241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414D59-2F31-9F71-9756-14AB32DAE0AE}"/>
              </a:ext>
            </a:extLst>
          </p:cNvPr>
          <p:cNvSpPr txBox="1"/>
          <p:nvPr/>
        </p:nvSpPr>
        <p:spPr>
          <a:xfrm>
            <a:off x="6772116" y="3714751"/>
            <a:ext cx="212344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Bebas Neue" panose="020B0606020202050201" pitchFamily="34" charset="77"/>
              </a:rPr>
              <a:t>Christoph </a:t>
            </a:r>
            <a:r>
              <a:rPr lang="en-US" sz="2400" dirty="0" err="1">
                <a:solidFill>
                  <a:prstClr val="white"/>
                </a:solidFill>
                <a:latin typeface="Bebas Neue" panose="020B0606020202050201" pitchFamily="34" charset="77"/>
              </a:rPr>
              <a:t>geppert</a:t>
            </a:r>
            <a:endParaRPr lang="en-US" sz="2400" dirty="0">
              <a:solidFill>
                <a:prstClr val="white"/>
              </a:solidFill>
              <a:latin typeface="Bebas Neue" panose="020B0606020202050201" pitchFamily="34" charset="77"/>
            </a:endParaRPr>
          </a:p>
          <a:p>
            <a:pPr>
              <a:defRPr/>
            </a:pPr>
            <a:r>
              <a:rPr lang="en-US" sz="1100" dirty="0">
                <a:solidFill>
                  <a:prstClr val="white"/>
                </a:solidFill>
                <a:latin typeface="Century Gothic"/>
              </a:rPr>
              <a:t>Director, Grain Sustainability </a:t>
            </a:r>
          </a:p>
        </p:txBody>
      </p:sp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236965AC-8E1D-E2E8-DC25-97137BD8FC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09" y="1366350"/>
            <a:ext cx="2415730" cy="2410800"/>
          </a:xfrm>
          <a:prstGeom prst="rect">
            <a:avLst/>
          </a:prstGeom>
        </p:spPr>
      </p:pic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E2367B66-F568-D616-2B21-CC228EED73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92" y="1366350"/>
            <a:ext cx="2415730" cy="24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5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B12724-A38C-DEBD-2AFF-2DA0B5C8C7DA}"/>
              </a:ext>
            </a:extLst>
          </p:cNvPr>
          <p:cNvSpPr txBox="1"/>
          <p:nvPr/>
        </p:nvSpPr>
        <p:spPr>
          <a:xfrm>
            <a:off x="238042" y="2042419"/>
            <a:ext cx="4455754" cy="133049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ts val="3165"/>
              </a:lnSpc>
              <a:defRPr/>
            </a:pPr>
            <a:r>
              <a:rPr lang="en-GB" sz="3450" dirty="0">
                <a:solidFill>
                  <a:srgbClr val="FFB000"/>
                </a:solidFill>
                <a:latin typeface="Bebas Neue" panose="020B0606020202050201" pitchFamily="34" charset="77"/>
              </a:rPr>
              <a:t>Leave your feedback </a:t>
            </a:r>
            <a:r>
              <a:rPr lang="en-GB" sz="3450" dirty="0">
                <a:solidFill>
                  <a:prstClr val="white"/>
                </a:solidFill>
                <a:latin typeface="Bebas Neue" panose="020B0606020202050201" pitchFamily="34" charset="77"/>
              </a:rPr>
              <a:t>for the Help to Grow: Management Alumni Network team.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AACE818D-BB87-1297-F98A-58340F16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45" y="849116"/>
            <a:ext cx="3831682" cy="3831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89CBE-B5DF-49CE-6601-C4B13A887B34}"/>
              </a:ext>
            </a:extLst>
          </p:cNvPr>
          <p:cNvSpPr txBox="1"/>
          <p:nvPr/>
        </p:nvSpPr>
        <p:spPr>
          <a:xfrm>
            <a:off x="7125972" y="12485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  <p:pic>
        <p:nvPicPr>
          <p:cNvPr id="4" name="Picture 3" descr="A group of arrows pointing up&#10;&#10;Description automatically generated">
            <a:extLst>
              <a:ext uri="{FF2B5EF4-FFF2-40B4-BE49-F238E27FC236}">
                <a16:creationId xmlns:a16="http://schemas.microsoft.com/office/drawing/2014/main" id="{B1518DCA-9CC3-5B8C-F946-9FF193D83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A28ADE2-4761-97F2-E189-1E86FCAD57F6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8" name="Picture 7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31248068-86AC-EDC4-E7EA-CF33DDA79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9" name="Picture 8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EC74B75A-480F-E3DF-FDDC-41532609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8663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913B56E9A5B4BA37E2035DDAA0478" ma:contentTypeVersion="18" ma:contentTypeDescription="Create a new document." ma:contentTypeScope="" ma:versionID="9fb786e03d360323c99440ed62a1c2da">
  <xsd:schema xmlns:xsd="http://www.w3.org/2001/XMLSchema" xmlns:xs="http://www.w3.org/2001/XMLSchema" xmlns:p="http://schemas.microsoft.com/office/2006/metadata/properties" xmlns:ns2="24a0b61c-8bb9-4ddb-895f-8ae4b9b57d3a" xmlns:ns3="7cc8ac75-ef69-4ff0-bd4d-19e542c6bfdd" targetNamespace="http://schemas.microsoft.com/office/2006/metadata/properties" ma:root="true" ma:fieldsID="5173295bab8a22464152a813f514eb52" ns2:_="" ns3:_="">
    <xsd:import namespace="24a0b61c-8bb9-4ddb-895f-8ae4b9b57d3a"/>
    <xsd:import namespace="7cc8ac75-ef69-4ff0-bd4d-19e542c6bf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Sit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b61c-8bb9-4ddb-895f-8ae4b9b57d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691e9-fede-4714-a7a0-ac9b3c01dc58}" ma:internalName="TaxCatchAll" ma:showField="CatchAllData" ma:web="24a0b61c-8bb9-4ddb-895f-8ae4b9b57d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8ac75-ef69-4ff0-bd4d-19e542c6b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ceb5e89-a7ee-4d35-b0b2-06cb08046c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Site" ma:index="23" nillable="true" ma:displayName="Site" ma:format="Dropdown" ma:internalName="Site">
      <xsd:simpleType>
        <xsd:restriction base="dms:Choice">
          <xsd:enumeration value="SBC"/>
          <xsd:enumeration value="HtGM"/>
          <xsd:enumeration value="Choice 3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c8ac75-ef69-4ff0-bd4d-19e542c6bfdd">
      <Terms xmlns="http://schemas.microsoft.com/office/infopath/2007/PartnerControls"/>
    </lcf76f155ced4ddcb4097134ff3c332f>
    <TaxCatchAll xmlns="24a0b61c-8bb9-4ddb-895f-8ae4b9b57d3a" xsi:nil="true"/>
    <Site xmlns="7cc8ac75-ef69-4ff0-bd4d-19e542c6bfdd" xsi:nil="true"/>
  </documentManagement>
</p:properties>
</file>

<file path=customXml/itemProps1.xml><?xml version="1.0" encoding="utf-8"?>
<ds:datastoreItem xmlns:ds="http://schemas.openxmlformats.org/officeDocument/2006/customXml" ds:itemID="{771D5581-D9FA-4918-B7AB-D25053A7D1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A3B78-AEDB-4D8D-9D3C-E4C3EBE5B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a0b61c-8bb9-4ddb-895f-8ae4b9b57d3a"/>
    <ds:schemaRef ds:uri="7cc8ac75-ef69-4ff0-bd4d-19e542c6b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93FBEB-2332-42EC-9528-4E17F4B1DCC0}">
  <ds:schemaRefs>
    <ds:schemaRef ds:uri="7cc8ac75-ef69-4ff0-bd4d-19e542c6bfdd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24a0b61c-8bb9-4ddb-895f-8ae4b9b57d3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</Words>
  <Application>Microsoft Office PowerPoint</Application>
  <PresentationFormat>On-screen Show (16:9)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Bebas Neue</vt:lpstr>
      <vt:lpstr>Calibri</vt:lpstr>
      <vt:lpstr>Calibri Light</vt:lpstr>
      <vt:lpstr>Century Gothic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Sibel Dbila</cp:lastModifiedBy>
  <cp:revision>51</cp:revision>
  <dcterms:created xsi:type="dcterms:W3CDTF">2023-10-18T09:18:02Z</dcterms:created>
  <dcterms:modified xsi:type="dcterms:W3CDTF">2023-11-23T07:34:43Z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0x0101004B8913B56E9A5B4BA37E2035DDAA0478</vt:lpwstr>
  </property>
  <property fmtid="{D5CDD505-2E9C-101B-9397-08002B2CF9AE}" pid="3" name="MediaServiceImageTags">
    <vt:lpwstr/>
  </property>
</Properties>
</file>