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12"/>
  </p:notesMasterIdLst>
  <p:sldIdLst>
    <p:sldId id="263" r:id="rId6"/>
    <p:sldId id="256" r:id="rId7"/>
    <p:sldId id="261" r:id="rId8"/>
    <p:sldId id="271" r:id="rId9"/>
    <p:sldId id="272" r:id="rId10"/>
    <p:sldId id="27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B000"/>
    <a:srgbClr val="DE1C85"/>
    <a:srgbClr val="F5CF47"/>
    <a:srgbClr val="66BC29"/>
    <a:srgbClr val="FF6F20"/>
    <a:srgbClr val="00B8E4"/>
    <a:srgbClr val="00FF00"/>
    <a:srgbClr val="FF8000"/>
    <a:srgbClr val="47A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4D5315-C8A9-4BD5-A055-511B9322366C}" v="2" dt="2024-01-16T10:55:57.095"/>
    <p1510:client id="{99808EA6-53B1-3673-3CDF-AD4E86925D50}" v="40" dt="2024-01-16T14:30:25.6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42" autoAdjust="0"/>
    <p:restoredTop sz="93265"/>
  </p:normalViewPr>
  <p:slideViewPr>
    <p:cSldViewPr snapToGrid="0" snapToObjects="1">
      <p:cViewPr varScale="1">
        <p:scale>
          <a:sx n="80" d="100"/>
          <a:sy n="80" d="100"/>
        </p:scale>
        <p:origin x="1157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bel Dbila" userId="1765302f-32af-40e2-85b4-cf7d57bc9bde" providerId="ADAL" clId="{384D5315-C8A9-4BD5-A055-511B9322366C}"/>
    <pc:docChg chg="undo custSel addSld delSld modSld sldOrd">
      <pc:chgData name="Sibel Dbila" userId="1765302f-32af-40e2-85b4-cf7d57bc9bde" providerId="ADAL" clId="{384D5315-C8A9-4BD5-A055-511B9322366C}" dt="2024-01-16T10:56:08.100" v="326" actId="1076"/>
      <pc:docMkLst>
        <pc:docMk/>
      </pc:docMkLst>
      <pc:sldChg chg="del">
        <pc:chgData name="Sibel Dbila" userId="1765302f-32af-40e2-85b4-cf7d57bc9bde" providerId="ADAL" clId="{384D5315-C8A9-4BD5-A055-511B9322366C}" dt="2024-01-16T09:56:28.660" v="316" actId="47"/>
        <pc:sldMkLst>
          <pc:docMk/>
          <pc:sldMk cId="3342142703" sldId="262"/>
        </pc:sldMkLst>
      </pc:sldChg>
      <pc:sldChg chg="modSp mod">
        <pc:chgData name="Sibel Dbila" userId="1765302f-32af-40e2-85b4-cf7d57bc9bde" providerId="ADAL" clId="{384D5315-C8A9-4BD5-A055-511B9322366C}" dt="2024-01-15T14:41:22.538" v="314" actId="1076"/>
        <pc:sldMkLst>
          <pc:docMk/>
          <pc:sldMk cId="296146366" sldId="263"/>
        </pc:sldMkLst>
        <pc:spChg chg="mod">
          <ac:chgData name="Sibel Dbila" userId="1765302f-32af-40e2-85b4-cf7d57bc9bde" providerId="ADAL" clId="{384D5315-C8A9-4BD5-A055-511B9322366C}" dt="2024-01-15T14:41:17.179" v="313" actId="1076"/>
          <ac:spMkLst>
            <pc:docMk/>
            <pc:sldMk cId="296146366" sldId="263"/>
            <ac:spMk id="2" creationId="{D126CE23-C9D0-417A-6999-BD44F44A4A6B}"/>
          </ac:spMkLst>
        </pc:spChg>
        <pc:spChg chg="mod">
          <ac:chgData name="Sibel Dbila" userId="1765302f-32af-40e2-85b4-cf7d57bc9bde" providerId="ADAL" clId="{384D5315-C8A9-4BD5-A055-511B9322366C}" dt="2024-01-15T14:41:22.538" v="314" actId="1076"/>
          <ac:spMkLst>
            <pc:docMk/>
            <pc:sldMk cId="296146366" sldId="263"/>
            <ac:spMk id="12" creationId="{EF7EF1F4-0467-85FD-0209-87A7D3AF1D0A}"/>
          </ac:spMkLst>
        </pc:spChg>
        <pc:picChg chg="mod">
          <ac:chgData name="Sibel Dbila" userId="1765302f-32af-40e2-85b4-cf7d57bc9bde" providerId="ADAL" clId="{384D5315-C8A9-4BD5-A055-511B9322366C}" dt="2024-01-15T14:26:16.342" v="1" actId="1076"/>
          <ac:picMkLst>
            <pc:docMk/>
            <pc:sldMk cId="296146366" sldId="263"/>
            <ac:picMk id="4" creationId="{49DF0854-0616-4018-FEE5-3036DA021CFF}"/>
          </ac:picMkLst>
        </pc:picChg>
        <pc:picChg chg="mod">
          <ac:chgData name="Sibel Dbila" userId="1765302f-32af-40e2-85b4-cf7d57bc9bde" providerId="ADAL" clId="{384D5315-C8A9-4BD5-A055-511B9322366C}" dt="2024-01-15T14:26:57.908" v="38" actId="1076"/>
          <ac:picMkLst>
            <pc:docMk/>
            <pc:sldMk cId="296146366" sldId="263"/>
            <ac:picMk id="5" creationId="{1E615527-C7AE-A0A5-2846-9BF53A3B5F4A}"/>
          </ac:picMkLst>
        </pc:picChg>
        <pc:picChg chg="mod">
          <ac:chgData name="Sibel Dbila" userId="1765302f-32af-40e2-85b4-cf7d57bc9bde" providerId="ADAL" clId="{384D5315-C8A9-4BD5-A055-511B9322366C}" dt="2024-01-15T14:31:51.488" v="291" actId="1076"/>
          <ac:picMkLst>
            <pc:docMk/>
            <pc:sldMk cId="296146366" sldId="263"/>
            <ac:picMk id="6" creationId="{025CCD02-1038-DB82-E519-2AD0F94ED54C}"/>
          </ac:picMkLst>
        </pc:picChg>
      </pc:sldChg>
      <pc:sldChg chg="add del">
        <pc:chgData name="Sibel Dbila" userId="1765302f-32af-40e2-85b4-cf7d57bc9bde" providerId="ADAL" clId="{384D5315-C8A9-4BD5-A055-511B9322366C}" dt="2024-01-16T09:56:31.304" v="318" actId="47"/>
        <pc:sldMkLst>
          <pc:docMk/>
          <pc:sldMk cId="1517415593" sldId="272"/>
        </pc:sldMkLst>
      </pc:sldChg>
      <pc:sldChg chg="del">
        <pc:chgData name="Sibel Dbila" userId="1765302f-32af-40e2-85b4-cf7d57bc9bde" providerId="ADAL" clId="{384D5315-C8A9-4BD5-A055-511B9322366C}" dt="2024-01-16T09:56:28.045" v="315" actId="47"/>
        <pc:sldMkLst>
          <pc:docMk/>
          <pc:sldMk cId="1902756356" sldId="277"/>
        </pc:sldMkLst>
      </pc:sldChg>
      <pc:sldChg chg="addSp delSp modSp add mod ord">
        <pc:chgData name="Sibel Dbila" userId="1765302f-32af-40e2-85b4-cf7d57bc9bde" providerId="ADAL" clId="{384D5315-C8A9-4BD5-A055-511B9322366C}" dt="2024-01-16T10:56:08.100" v="326" actId="1076"/>
        <pc:sldMkLst>
          <pc:docMk/>
          <pc:sldMk cId="1274818181" sldId="278"/>
        </pc:sldMkLst>
        <pc:spChg chg="mod">
          <ac:chgData name="Sibel Dbila" userId="1765302f-32af-40e2-85b4-cf7d57bc9bde" providerId="ADAL" clId="{384D5315-C8A9-4BD5-A055-511B9322366C}" dt="2024-01-16T10:56:05.614" v="325" actId="1076"/>
          <ac:spMkLst>
            <pc:docMk/>
            <pc:sldMk cId="1274818181" sldId="278"/>
            <ac:spMk id="2" creationId="{D126CE23-C9D0-417A-6999-BD44F44A4A6B}"/>
          </ac:spMkLst>
        </pc:spChg>
        <pc:spChg chg="add mod">
          <ac:chgData name="Sibel Dbila" userId="1765302f-32af-40e2-85b4-cf7d57bc9bde" providerId="ADAL" clId="{384D5315-C8A9-4BD5-A055-511B9322366C}" dt="2024-01-16T10:56:08.100" v="326" actId="1076"/>
          <ac:spMkLst>
            <pc:docMk/>
            <pc:sldMk cId="1274818181" sldId="278"/>
            <ac:spMk id="3" creationId="{3657467E-E9B8-9F2B-65BC-3DF7394952F4}"/>
          </ac:spMkLst>
        </pc:spChg>
        <pc:spChg chg="mod">
          <ac:chgData name="Sibel Dbila" userId="1765302f-32af-40e2-85b4-cf7d57bc9bde" providerId="ADAL" clId="{384D5315-C8A9-4BD5-A055-511B9322366C}" dt="2024-01-15T14:40:45.725" v="308" actId="1076"/>
          <ac:spMkLst>
            <pc:docMk/>
            <pc:sldMk cId="1274818181" sldId="278"/>
            <ac:spMk id="12" creationId="{EF7EF1F4-0467-85FD-0209-87A7D3AF1D0A}"/>
          </ac:spMkLst>
        </pc:spChg>
        <pc:picChg chg="mod">
          <ac:chgData name="Sibel Dbila" userId="1765302f-32af-40e2-85b4-cf7d57bc9bde" providerId="ADAL" clId="{384D5315-C8A9-4BD5-A055-511B9322366C}" dt="2024-01-15T14:27:59.943" v="62" actId="1076"/>
          <ac:picMkLst>
            <pc:docMk/>
            <pc:sldMk cId="1274818181" sldId="278"/>
            <ac:picMk id="4" creationId="{49DF0854-0616-4018-FEE5-3036DA021CFF}"/>
          </ac:picMkLst>
        </pc:picChg>
        <pc:picChg chg="del">
          <ac:chgData name="Sibel Dbila" userId="1765302f-32af-40e2-85b4-cf7d57bc9bde" providerId="ADAL" clId="{384D5315-C8A9-4BD5-A055-511B9322366C}" dt="2024-01-15T14:27:47.541" v="45" actId="478"/>
          <ac:picMkLst>
            <pc:docMk/>
            <pc:sldMk cId="1274818181" sldId="278"/>
            <ac:picMk id="6" creationId="{025CCD02-1038-DB82-E519-2AD0F94ED54C}"/>
          </ac:picMkLst>
        </pc:picChg>
      </pc:sldChg>
    </pc:docChg>
  </pc:docChgLst>
  <pc:docChgLst>
    <pc:chgData name="Daniel Mackenzie" userId="S::daniel.mackenzie@charteredabs.org::01fbb2bc-e5f5-4a88-8873-a2d695db7263" providerId="AD" clId="Web-{99808EA6-53B1-3673-3CDF-AD4E86925D50}"/>
    <pc:docChg chg="modSld">
      <pc:chgData name="Daniel Mackenzie" userId="S::daniel.mackenzie@charteredabs.org::01fbb2bc-e5f5-4a88-8873-a2d695db7263" providerId="AD" clId="Web-{99808EA6-53B1-3673-3CDF-AD4E86925D50}" dt="2024-01-16T14:30:25.654" v="26" actId="1076"/>
      <pc:docMkLst>
        <pc:docMk/>
      </pc:docMkLst>
      <pc:sldChg chg="addSp delSp modSp">
        <pc:chgData name="Daniel Mackenzie" userId="S::daniel.mackenzie@charteredabs.org::01fbb2bc-e5f5-4a88-8873-a2d695db7263" providerId="AD" clId="Web-{99808EA6-53B1-3673-3CDF-AD4E86925D50}" dt="2024-01-16T14:27:17.461" v="20" actId="14100"/>
        <pc:sldMkLst>
          <pc:docMk/>
          <pc:sldMk cId="296146366" sldId="263"/>
        </pc:sldMkLst>
        <pc:spChg chg="mod">
          <ac:chgData name="Daniel Mackenzie" userId="S::daniel.mackenzie@charteredabs.org::01fbb2bc-e5f5-4a88-8873-a2d695db7263" providerId="AD" clId="Web-{99808EA6-53B1-3673-3CDF-AD4E86925D50}" dt="2024-01-16T14:15:25.065" v="2" actId="1076"/>
          <ac:spMkLst>
            <pc:docMk/>
            <pc:sldMk cId="296146366" sldId="263"/>
            <ac:spMk id="2" creationId="{D126CE23-C9D0-417A-6999-BD44F44A4A6B}"/>
          </ac:spMkLst>
        </pc:spChg>
        <pc:picChg chg="add mod">
          <ac:chgData name="Daniel Mackenzie" userId="S::daniel.mackenzie@charteredabs.org::01fbb2bc-e5f5-4a88-8873-a2d695db7263" providerId="AD" clId="Web-{99808EA6-53B1-3673-3CDF-AD4E86925D50}" dt="2024-01-16T14:27:17.461" v="20" actId="14100"/>
          <ac:picMkLst>
            <pc:docMk/>
            <pc:sldMk cId="296146366" sldId="263"/>
            <ac:picMk id="3" creationId="{997C047F-6BE2-AAC2-7F06-C4AF27AEEC56}"/>
          </ac:picMkLst>
        </pc:picChg>
        <pc:picChg chg="del">
          <ac:chgData name="Daniel Mackenzie" userId="S::daniel.mackenzie@charteredabs.org::01fbb2bc-e5f5-4a88-8873-a2d695db7263" providerId="AD" clId="Web-{99808EA6-53B1-3673-3CDF-AD4E86925D50}" dt="2024-01-16T14:26:49.164" v="17"/>
          <ac:picMkLst>
            <pc:docMk/>
            <pc:sldMk cId="296146366" sldId="263"/>
            <ac:picMk id="4" creationId="{49DF0854-0616-4018-FEE5-3036DA021CFF}"/>
          </ac:picMkLst>
        </pc:picChg>
      </pc:sldChg>
      <pc:sldChg chg="addSp delSp modSp">
        <pc:chgData name="Daniel Mackenzie" userId="S::daniel.mackenzie@charteredabs.org::01fbb2bc-e5f5-4a88-8873-a2d695db7263" providerId="AD" clId="Web-{99808EA6-53B1-3673-3CDF-AD4E86925D50}" dt="2024-01-16T14:30:25.654" v="26" actId="1076"/>
        <pc:sldMkLst>
          <pc:docMk/>
          <pc:sldMk cId="1274818181" sldId="278"/>
        </pc:sldMkLst>
        <pc:spChg chg="mod">
          <ac:chgData name="Daniel Mackenzie" userId="S::daniel.mackenzie@charteredabs.org::01fbb2bc-e5f5-4a88-8873-a2d695db7263" providerId="AD" clId="Web-{99808EA6-53B1-3673-3CDF-AD4E86925D50}" dt="2024-01-16T14:30:25.654" v="26" actId="1076"/>
          <ac:spMkLst>
            <pc:docMk/>
            <pc:sldMk cId="1274818181" sldId="278"/>
            <ac:spMk id="2" creationId="{D126CE23-C9D0-417A-6999-BD44F44A4A6B}"/>
          </ac:spMkLst>
        </pc:spChg>
        <pc:spChg chg="mod">
          <ac:chgData name="Daniel Mackenzie" userId="S::daniel.mackenzie@charteredabs.org::01fbb2bc-e5f5-4a88-8873-a2d695db7263" providerId="AD" clId="Web-{99808EA6-53B1-3673-3CDF-AD4E86925D50}" dt="2024-01-16T14:16:16.473" v="16" actId="1076"/>
          <ac:spMkLst>
            <pc:docMk/>
            <pc:sldMk cId="1274818181" sldId="278"/>
            <ac:spMk id="3" creationId="{3657467E-E9B8-9F2B-65BC-3DF7394952F4}"/>
          </ac:spMkLst>
        </pc:spChg>
        <pc:spChg chg="mod">
          <ac:chgData name="Daniel Mackenzie" userId="S::daniel.mackenzie@charteredabs.org::01fbb2bc-e5f5-4a88-8873-a2d695db7263" providerId="AD" clId="Web-{99808EA6-53B1-3673-3CDF-AD4E86925D50}" dt="2024-01-16T14:15:38.988" v="4" actId="20577"/>
          <ac:spMkLst>
            <pc:docMk/>
            <pc:sldMk cId="1274818181" sldId="278"/>
            <ac:spMk id="12" creationId="{EF7EF1F4-0467-85FD-0209-87A7D3AF1D0A}"/>
          </ac:spMkLst>
        </pc:spChg>
        <pc:picChg chg="del">
          <ac:chgData name="Daniel Mackenzie" userId="S::daniel.mackenzie@charteredabs.org::01fbb2bc-e5f5-4a88-8873-a2d695db7263" providerId="AD" clId="Web-{99808EA6-53B1-3673-3CDF-AD4E86925D50}" dt="2024-01-16T14:27:21.493" v="21"/>
          <ac:picMkLst>
            <pc:docMk/>
            <pc:sldMk cId="1274818181" sldId="278"/>
            <ac:picMk id="4" creationId="{49DF0854-0616-4018-FEE5-3036DA021CFF}"/>
          </ac:picMkLst>
        </pc:picChg>
        <pc:picChg chg="add">
          <ac:chgData name="Daniel Mackenzie" userId="S::daniel.mackenzie@charteredabs.org::01fbb2bc-e5f5-4a88-8873-a2d695db7263" providerId="AD" clId="Web-{99808EA6-53B1-3673-3CDF-AD4E86925D50}" dt="2024-01-16T14:27:21.711" v="22"/>
          <ac:picMkLst>
            <pc:docMk/>
            <pc:sldMk cId="1274818181" sldId="278"/>
            <ac:picMk id="7" creationId="{81F6AD96-0C3A-6FDB-E042-7BA96439AE5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390CD-D9DE-4644-88E7-EE17B180510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4E4D8-7276-114F-BFF2-443450427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4E4D8-7276-114F-BFF2-4434504275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60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siloes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4E4D8-7276-114F-BFF2-4434504275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04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F984-B116-2947-9C08-32A6E843746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99EB-5DF5-4549-9AAC-D16FC4916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3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F984-B116-2947-9C08-32A6E843746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99EB-5DF5-4549-9AAC-D16FC4916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59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F984-B116-2947-9C08-32A6E843746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99EB-5DF5-4549-9AAC-D16FC4916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5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AB9A6-405D-2FE5-1795-E1C9BADCC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33DEA-32FB-D985-2C4D-4950C13BC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79197-9E52-D202-C99C-BABE5D2A0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B4C12-9DDA-D62E-901E-C05BF7626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5F18E-9347-E487-ECF9-AA8E0B4AB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846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8EE78-457A-1857-A839-7E97E4D14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5ACB6-118F-E1AF-CA15-00188323C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BBBFB-3BD2-05DE-54AF-303E1D28A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60D32-D857-7C8B-ADEA-A8051A071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4DFC7-C995-97B0-20AD-8FE0A5A61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857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5E80E-0F09-0D5E-96DE-1ECEF8CFC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FA295-AD7C-3216-20B4-90B72F8EC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863DB-77EB-2ACE-C8D2-9A2DD1BE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141A7-229F-A53A-6121-3DA39BE73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BB4E8-F7EE-FAFB-7963-41920B762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885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F1E31-AB5C-F42F-0161-618B34668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14BF4-54B7-68DA-B6D3-40ED94131B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1C7F4C-7750-E159-041E-CED4EB33D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D24090-1EDC-DE47-3E0E-8CE48A60D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8BFB94-0B5B-09B1-12E0-759C095B2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A818FA-8CB8-BE91-788E-6A2B6DB1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345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2E0BF-BA89-F884-6DBD-96742DD94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D5BD8-C8DE-C995-9869-318636F39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341F78-AB80-9B65-F247-A585CF2AF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44BD10-DC71-83E5-32A9-8A44D3899D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297831-E9E1-778D-DE9F-2FFA6CA9CA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5B97D8-B7BC-283C-4D31-FF96979F3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5984DA-9008-372D-57DA-08A2AB668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5B5D01-F74A-BAFE-9062-F1615650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867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B2676-4456-B64A-6820-B07F721A9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190893-7E40-72D1-BBEF-572BE5AEA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0A7A1-B1DF-E73E-43FB-D06CB1273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1CB569-638C-592D-8332-56D251F46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359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1C16A7-20F9-927B-22FF-96B22C364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4424A3-6656-7CD6-965E-EECAF2FD0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C7A3F-C22E-2388-2E67-1E02DD6CA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49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D493E-9520-9EC1-7579-C29112687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3D5D3-3241-1A2D-2579-C811A7B6E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9D96B8-99CC-9B64-34C3-E30B32DE9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F069D-21B8-DE73-40B4-C9B72C30A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A8FBFE-E941-45CA-0C35-D6DE464ED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C2F24-6CF8-2476-633C-C0AF7250D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00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F984-B116-2947-9C08-32A6E843746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99EB-5DF5-4549-9AAC-D16FC4916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04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962B0-600C-6B05-88D5-9D86C5CC2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66C006-B7B7-D7CA-2CE9-634FA9D9F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E701F9-0880-49A6-61CB-8DE608195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E783B-8041-880B-EC39-F10BBA138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4F1BEA-C757-41AC-0C04-59967C6C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E9732-EB35-BB6C-5318-25EA05840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564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46936-5A04-E27C-0DB4-2397E1952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8F335F-D82B-1FE0-3DA2-EA9F8F262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07849-718D-0E97-9595-AFF69F12B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9A58F-D33F-A982-95E0-87B88A680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90F0D-3A0C-170A-4291-D362CB203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549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9C75F7-EE28-0826-5803-FA7D0EF72B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A390D6-97D8-AC93-3CDD-D98FEC100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D2210-A7DB-9272-BCE6-11AF6F42B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3708-52DE-4893-B094-C41F2650197C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FFAF5-071B-3DBD-4875-19CAD939D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DE8E8-4D42-1E76-E5AD-33A0CE86E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98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F984-B116-2947-9C08-32A6E843746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99EB-5DF5-4549-9AAC-D16FC4916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8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F984-B116-2947-9C08-32A6E843746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99EB-5DF5-4549-9AAC-D16FC4916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15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F984-B116-2947-9C08-32A6E843746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99EB-5DF5-4549-9AAC-D16FC4916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6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F984-B116-2947-9C08-32A6E843746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99EB-5DF5-4549-9AAC-D16FC4916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8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F984-B116-2947-9C08-32A6E843746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99EB-5DF5-4549-9AAC-D16FC4916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8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F984-B116-2947-9C08-32A6E843746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99EB-5DF5-4549-9AAC-D16FC4916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83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F984-B116-2947-9C08-32A6E843746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99EB-5DF5-4549-9AAC-D16FC4916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0F984-B116-2947-9C08-32A6E843746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599EB-5DF5-4549-9AAC-D16FC4916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3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1FB14C-90F8-01B7-D1C5-EE47C0640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161B96-356E-2C30-7507-279829AD2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EA90A-9617-80EF-0E5B-4AA48ED93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A3708-52DE-4893-B094-C41F2650197C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D191A-0DA3-7C35-C2AC-07FDDBF7AA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8462F-7CCE-C817-4B4F-C13BE16D3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E2FC1-C4BD-4206-B4AC-919FA6CF2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00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B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F7EF1F4-0467-85FD-0209-87A7D3AF1D0A}"/>
              </a:ext>
            </a:extLst>
          </p:cNvPr>
          <p:cNvSpPr txBox="1"/>
          <p:nvPr/>
        </p:nvSpPr>
        <p:spPr>
          <a:xfrm>
            <a:off x="132275" y="1172383"/>
            <a:ext cx="5525576" cy="28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ts val="5280"/>
              </a:lnSpc>
            </a:pPr>
            <a:r>
              <a:rPr lang="en-GB" sz="4400" dirty="0">
                <a:solidFill>
                  <a:prstClr val="white"/>
                </a:solidFill>
                <a:latin typeface="Bebas Neue" panose="020B0606020202050201" pitchFamily="34" charset="77"/>
              </a:rPr>
              <a:t>North-east ALUMNI NETWORK</a:t>
            </a:r>
          </a:p>
          <a:p>
            <a:pPr defTabSz="685800">
              <a:lnSpc>
                <a:spcPts val="5280"/>
              </a:lnSpc>
            </a:pPr>
            <a:r>
              <a:rPr lang="en-GB" sz="4400" dirty="0">
                <a:solidFill>
                  <a:prstClr val="white"/>
                </a:solidFill>
                <a:latin typeface="Bebas Neue" panose="020B0606020202050201" pitchFamily="34" charset="77"/>
              </a:rPr>
              <a:t>Webinar series</a:t>
            </a:r>
          </a:p>
          <a:p>
            <a:pPr defTabSz="685800">
              <a:lnSpc>
                <a:spcPts val="5280"/>
              </a:lnSpc>
            </a:pPr>
            <a:r>
              <a:rPr lang="en-GB" sz="4400" dirty="0">
                <a:solidFill>
                  <a:srgbClr val="FFB000"/>
                </a:solidFill>
                <a:latin typeface="Bebas Neue" panose="020B0606020202050201" pitchFamily="34" charset="77"/>
              </a:rPr>
              <a:t>Challenging the traditional notions of leadership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26CE23-C9D0-417A-6999-BD44F44A4A6B}"/>
              </a:ext>
            </a:extLst>
          </p:cNvPr>
          <p:cNvSpPr txBox="1"/>
          <p:nvPr/>
        </p:nvSpPr>
        <p:spPr>
          <a:xfrm>
            <a:off x="131915" y="3918543"/>
            <a:ext cx="364662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685800"/>
            <a:r>
              <a:rPr lang="en-GB" sz="2400" dirty="0">
                <a:solidFill>
                  <a:srgbClr val="FFB000"/>
                </a:solidFill>
                <a:latin typeface="Century Gothic"/>
              </a:rPr>
              <a:t>#helptogrow</a:t>
            </a:r>
          </a:p>
          <a:p>
            <a:pPr defTabSz="685800"/>
            <a:r>
              <a:rPr lang="en-GB" sz="2400" dirty="0">
                <a:solidFill>
                  <a:srgbClr val="FFB000"/>
                </a:solidFill>
                <a:latin typeface="Century Gothic" panose="020B0502020202020204" pitchFamily="34" charset="0"/>
              </a:rPr>
              <a:t>helptogrowalumni.org</a:t>
            </a:r>
          </a:p>
        </p:txBody>
      </p:sp>
      <p:pic>
        <p:nvPicPr>
          <p:cNvPr id="6" name="Picture 5" descr="A picture containing person, standing, arch, crowd&#10;&#10;Description automatically generated">
            <a:extLst>
              <a:ext uri="{FF2B5EF4-FFF2-40B4-BE49-F238E27FC236}">
                <a16:creationId xmlns:a16="http://schemas.microsoft.com/office/drawing/2014/main" id="{025CCD02-1038-DB82-E519-2AD0F94ED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290" y="2012011"/>
            <a:ext cx="4001710" cy="4845989"/>
          </a:xfrm>
          <a:prstGeom prst="rect">
            <a:avLst/>
          </a:prstGeom>
        </p:spPr>
      </p:pic>
      <p:pic>
        <p:nvPicPr>
          <p:cNvPr id="5" name="Picture 4" descr="A yellow and black sign&#10;&#10;Description automatically generated with low confidence">
            <a:extLst>
              <a:ext uri="{FF2B5EF4-FFF2-40B4-BE49-F238E27FC236}">
                <a16:creationId xmlns:a16="http://schemas.microsoft.com/office/drawing/2014/main" id="{1E615527-C7AE-A0A5-2846-9BF53A3B5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" y="90976"/>
            <a:ext cx="2546909" cy="684883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997C047F-6BE2-AAC2-7F06-C4AF27AEE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9" y="6037535"/>
            <a:ext cx="2893630" cy="75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6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990" y="547885"/>
            <a:ext cx="8704019" cy="1752600"/>
          </a:xfrm>
        </p:spPr>
        <p:txBody>
          <a:bodyPr>
            <a:normAutofit fontScale="90000"/>
          </a:bodyPr>
          <a:lstStyle/>
          <a:p>
            <a:r>
              <a:rPr lang="en-US" sz="3600" b="1" spc="300" dirty="0">
                <a:solidFill>
                  <a:schemeClr val="bg1"/>
                </a:solidFill>
                <a:latin typeface="Stencil"/>
                <a:cs typeface="Stencil"/>
              </a:rPr>
              <a:t>Keynote masterclass</a:t>
            </a:r>
            <a:br>
              <a:rPr lang="en-US" sz="3600" b="1" spc="300" dirty="0">
                <a:solidFill>
                  <a:schemeClr val="bg1"/>
                </a:solidFill>
                <a:latin typeface="Stencil"/>
                <a:cs typeface="Stencil"/>
              </a:rPr>
            </a:br>
            <a:r>
              <a:rPr lang="en-US" sz="3600" b="1" spc="300" dirty="0">
                <a:solidFill>
                  <a:schemeClr val="bg1"/>
                </a:solidFill>
                <a:latin typeface="Stencil"/>
                <a:cs typeface="Stencil"/>
              </a:rPr>
              <a:t>Leadership Transformation</a:t>
            </a:r>
            <a:br>
              <a:rPr lang="en-US" sz="4000" b="1" spc="300" dirty="0">
                <a:solidFill>
                  <a:schemeClr val="bg1"/>
                </a:solidFill>
                <a:latin typeface="Stencil"/>
                <a:cs typeface="Stencil"/>
              </a:rPr>
            </a:br>
            <a:endParaRPr lang="en-US" sz="4000" b="1" spc="3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33767" y="2681608"/>
            <a:ext cx="2990242" cy="1752600"/>
          </a:xfrm>
        </p:spPr>
        <p:txBody>
          <a:bodyPr>
            <a:normAutofit/>
          </a:bodyPr>
          <a:lstStyle/>
          <a:p>
            <a:pPr algn="l"/>
            <a:r>
              <a:rPr lang="en-US" sz="2000" b="1" spc="300" dirty="0">
                <a:solidFill>
                  <a:srgbClr val="FFFFFF"/>
                </a:solidFill>
                <a:latin typeface="Stencil"/>
                <a:cs typeface="Stencil"/>
              </a:rPr>
              <a:t>Blaire Palmer,</a:t>
            </a:r>
          </a:p>
          <a:p>
            <a:pPr algn="l"/>
            <a:r>
              <a:rPr lang="en-US" sz="2000" b="1" spc="300" dirty="0">
                <a:solidFill>
                  <a:srgbClr val="FFFFFF"/>
                </a:solidFill>
                <a:latin typeface="Stencil"/>
                <a:cs typeface="Stencil"/>
              </a:rPr>
              <a:t>Authority on the future of work</a:t>
            </a:r>
          </a:p>
          <a:p>
            <a:pPr algn="l"/>
            <a:endParaRPr lang="en-US" sz="2400" b="1" spc="3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7" name="Picture 6" descr="TPT_Logo_blank_RGB_CB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7380" y="5573663"/>
            <a:ext cx="1727294" cy="9534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346" y="1805308"/>
            <a:ext cx="3287559" cy="5052692"/>
          </a:xfrm>
          <a:prstGeom prst="rect">
            <a:avLst/>
          </a:prstGeom>
        </p:spPr>
      </p:pic>
      <p:pic>
        <p:nvPicPr>
          <p:cNvPr id="5" name="Picture 6" descr="Linkedin">
            <a:extLst>
              <a:ext uri="{FF2B5EF4-FFF2-40B4-BE49-F238E27FC236}">
                <a16:creationId xmlns:a16="http://schemas.microsoft.com/office/drawing/2014/main" id="{ED0BA538-3B72-9A7B-91B7-EFC85E1E9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10" y="5324712"/>
            <a:ext cx="648291" cy="64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283DB0-F55A-7A7B-E5FB-D95177F199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8356" y="4838001"/>
            <a:ext cx="1621715" cy="162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0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PT_Logo_blank_RGB_CB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4646" y="5505580"/>
            <a:ext cx="1731256" cy="955600"/>
          </a:xfrm>
          <a:prstGeom prst="rect">
            <a:avLst/>
          </a:prstGeom>
        </p:spPr>
      </p:pic>
      <p:pic>
        <p:nvPicPr>
          <p:cNvPr id="3" name="Picture 2" descr="slide show 9a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871" y="322074"/>
            <a:ext cx="1256806" cy="24619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A859E7-1792-93CB-F682-242B311B0047}"/>
              </a:ext>
            </a:extLst>
          </p:cNvPr>
          <p:cNvSpPr txBox="1"/>
          <p:nvPr/>
        </p:nvSpPr>
        <p:spPr>
          <a:xfrm>
            <a:off x="2427153" y="725249"/>
            <a:ext cx="636405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Working Group: </a:t>
            </a:r>
          </a:p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Strong, clearly focused leader</a:t>
            </a:r>
          </a:p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Individual accountability</a:t>
            </a:r>
          </a:p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Individual work products</a:t>
            </a:r>
          </a:p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Efficient meetings</a:t>
            </a:r>
          </a:p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Discusses, decides, delegates</a:t>
            </a:r>
          </a:p>
          <a:p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Team: </a:t>
            </a:r>
          </a:p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Shared leadership</a:t>
            </a:r>
          </a:p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Individual AND mutual accountability</a:t>
            </a:r>
          </a:p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 team purpose that the team delivers</a:t>
            </a:r>
          </a:p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Collective work products</a:t>
            </a:r>
          </a:p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 discussion and problem solving together</a:t>
            </a:r>
          </a:p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Discussed, decides and does real work together</a:t>
            </a:r>
          </a:p>
        </p:txBody>
      </p:sp>
      <p:pic>
        <p:nvPicPr>
          <p:cNvPr id="4" name="Picture 3" descr="slide show 12b.psd">
            <a:extLst>
              <a:ext uri="{FF2B5EF4-FFF2-40B4-BE49-F238E27FC236}">
                <a16:creationId xmlns:a16="http://schemas.microsoft.com/office/drawing/2014/main" id="{B41FA9FA-F142-05E4-1F0C-527984E689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153" y="3147936"/>
            <a:ext cx="2087530" cy="190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06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F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PT_Logo_blank_RGB_CB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4646" y="5505580"/>
            <a:ext cx="1731256" cy="955600"/>
          </a:xfrm>
          <a:prstGeom prst="rect">
            <a:avLst/>
          </a:prstGeom>
        </p:spPr>
      </p:pic>
      <p:pic>
        <p:nvPicPr>
          <p:cNvPr id="2" name="Picture 1" descr="slide show 13c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198" y="2393201"/>
            <a:ext cx="2337570" cy="16093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428E8B-E8F2-DCE1-4638-6BE86872F0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232" y="733105"/>
            <a:ext cx="5391790" cy="539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97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75" y="611152"/>
            <a:ext cx="4299125" cy="66073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17939" y="1237585"/>
            <a:ext cx="582605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you!</a:t>
            </a:r>
          </a:p>
        </p:txBody>
      </p:sp>
      <p:sp>
        <p:nvSpPr>
          <p:cNvPr id="2" name="Oval Callout 1"/>
          <p:cNvSpPr/>
          <p:nvPr/>
        </p:nvSpPr>
        <p:spPr>
          <a:xfrm rot="1503963">
            <a:off x="4373797" y="397370"/>
            <a:ext cx="3714345" cy="2142097"/>
          </a:xfrm>
          <a:prstGeom prst="wedgeEllipseCallout">
            <a:avLst>
              <a:gd name="adj1" fmla="val -42303"/>
              <a:gd name="adj2" fmla="val 59953"/>
            </a:avLst>
          </a:prstGeom>
          <a:noFill/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938F00-A6D5-8173-4AFE-959EA2A60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7777" y="4171027"/>
            <a:ext cx="1621715" cy="1621715"/>
          </a:xfrm>
          <a:prstGeom prst="rect">
            <a:avLst/>
          </a:prstGeom>
        </p:spPr>
      </p:pic>
      <p:pic>
        <p:nvPicPr>
          <p:cNvPr id="5" name="Picture 6" descr="Linkedin">
            <a:extLst>
              <a:ext uri="{FF2B5EF4-FFF2-40B4-BE49-F238E27FC236}">
                <a16:creationId xmlns:a16="http://schemas.microsoft.com/office/drawing/2014/main" id="{CE109DC6-3102-092F-6615-5CE09916F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07" y="4657738"/>
            <a:ext cx="648291" cy="64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415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B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F7EF1F4-0467-85FD-0209-87A7D3AF1D0A}"/>
              </a:ext>
            </a:extLst>
          </p:cNvPr>
          <p:cNvSpPr txBox="1"/>
          <p:nvPr/>
        </p:nvSpPr>
        <p:spPr>
          <a:xfrm>
            <a:off x="-7454" y="1472577"/>
            <a:ext cx="9151454" cy="21922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685800">
              <a:lnSpc>
                <a:spcPts val="5280"/>
              </a:lnSpc>
            </a:pPr>
            <a:r>
              <a:rPr lang="en-GB" sz="4400" dirty="0">
                <a:solidFill>
                  <a:prstClr val="white"/>
                </a:solidFill>
                <a:latin typeface="Bebas Neue"/>
              </a:rPr>
              <a:t>See you on the 6</a:t>
            </a:r>
            <a:r>
              <a:rPr lang="en-GB" sz="4400" baseline="30000" dirty="0">
                <a:solidFill>
                  <a:prstClr val="white"/>
                </a:solidFill>
                <a:latin typeface="Bebas Neue"/>
              </a:rPr>
              <a:t>th</a:t>
            </a:r>
            <a:r>
              <a:rPr lang="en-GB" sz="4400" dirty="0">
                <a:solidFill>
                  <a:prstClr val="white"/>
                </a:solidFill>
                <a:latin typeface="Bebas Neue"/>
              </a:rPr>
              <a:t> of February for </a:t>
            </a:r>
            <a:endParaRPr lang="en-US">
              <a:solidFill>
                <a:prstClr val="white"/>
              </a:solidFill>
            </a:endParaRPr>
          </a:p>
          <a:p>
            <a:pPr algn="ctr" defTabSz="685800">
              <a:lnSpc>
                <a:spcPts val="5280"/>
              </a:lnSpc>
            </a:pPr>
            <a:r>
              <a:rPr lang="en-GB" sz="4400" dirty="0">
                <a:solidFill>
                  <a:srgbClr val="FFB000"/>
                </a:solidFill>
                <a:latin typeface="Bebas Neue"/>
              </a:rPr>
              <a:t>part 2: alternative and updated leadership approaches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26CE23-C9D0-417A-6999-BD44F44A4A6B}"/>
              </a:ext>
            </a:extLst>
          </p:cNvPr>
          <p:cNvSpPr txBox="1"/>
          <p:nvPr/>
        </p:nvSpPr>
        <p:spPr>
          <a:xfrm>
            <a:off x="5555708" y="6293138"/>
            <a:ext cx="356079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685800"/>
            <a:r>
              <a:rPr lang="en-GB" sz="2400" dirty="0">
                <a:solidFill>
                  <a:srgbClr val="FFB000"/>
                </a:solidFill>
                <a:latin typeface="Century Gothic"/>
              </a:rPr>
              <a:t>helptogrowalumni.org</a:t>
            </a:r>
            <a:endParaRPr lang="en-GB" sz="2800" dirty="0">
              <a:solidFill>
                <a:srgbClr val="FFB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 descr="A yellow and black sign&#10;&#10;Description automatically generated with low confidence">
            <a:extLst>
              <a:ext uri="{FF2B5EF4-FFF2-40B4-BE49-F238E27FC236}">
                <a16:creationId xmlns:a16="http://schemas.microsoft.com/office/drawing/2014/main" id="{1E615527-C7AE-A0A5-2846-9BF53A3B5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" y="90976"/>
            <a:ext cx="2546909" cy="684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57467E-E9B8-9F2B-65BC-3DF7394952F4}"/>
              </a:ext>
            </a:extLst>
          </p:cNvPr>
          <p:cNvSpPr txBox="1"/>
          <p:nvPr/>
        </p:nvSpPr>
        <p:spPr>
          <a:xfrm>
            <a:off x="319585" y="3911863"/>
            <a:ext cx="849737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685800"/>
            <a:r>
              <a:rPr lang="en-GB" sz="2400" dirty="0">
                <a:solidFill>
                  <a:srgbClr val="FFB000"/>
                </a:solidFill>
                <a:latin typeface="Century Gothic"/>
              </a:rPr>
              <a:t>Please register at https://helptogrowalumni.org/events/webinar-north-east-webinar-series/</a:t>
            </a:r>
            <a:endParaRPr lang="en-GB" sz="3200" dirty="0">
              <a:solidFill>
                <a:srgbClr val="FFB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81F6AD96-0C3A-6FDB-E042-7BA96439A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9" y="6037535"/>
            <a:ext cx="2893630" cy="75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18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8913B56E9A5B4BA37E2035DDAA0478" ma:contentTypeVersion="18" ma:contentTypeDescription="Create a new document." ma:contentTypeScope="" ma:versionID="9fb786e03d360323c99440ed62a1c2da">
  <xsd:schema xmlns:xsd="http://www.w3.org/2001/XMLSchema" xmlns:xs="http://www.w3.org/2001/XMLSchema" xmlns:p="http://schemas.microsoft.com/office/2006/metadata/properties" xmlns:ns2="24a0b61c-8bb9-4ddb-895f-8ae4b9b57d3a" xmlns:ns3="7cc8ac75-ef69-4ff0-bd4d-19e542c6bfdd" targetNamespace="http://schemas.microsoft.com/office/2006/metadata/properties" ma:root="true" ma:fieldsID="5173295bab8a22464152a813f514eb52" ns2:_="" ns3:_="">
    <xsd:import namespace="24a0b61c-8bb9-4ddb-895f-8ae4b9b57d3a"/>
    <xsd:import namespace="7cc8ac75-ef69-4ff0-bd4d-19e542c6bfd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Site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a0b61c-8bb9-4ddb-895f-8ae4b9b57d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bf691e9-fede-4714-a7a0-ac9b3c01dc58}" ma:internalName="TaxCatchAll" ma:showField="CatchAllData" ma:web="24a0b61c-8bb9-4ddb-895f-8ae4b9b57d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c8ac75-ef69-4ff0-bd4d-19e542c6bf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ceb5e89-a7ee-4d35-b0b2-06cb08046c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Site" ma:index="23" nillable="true" ma:displayName="Site" ma:format="Dropdown" ma:internalName="Site">
      <xsd:simpleType>
        <xsd:restriction base="dms:Choice">
          <xsd:enumeration value="SBC"/>
          <xsd:enumeration value="HtGM"/>
          <xsd:enumeration value="Choice 3"/>
        </xsd:restriction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c8ac75-ef69-4ff0-bd4d-19e542c6bfdd">
      <Terms xmlns="http://schemas.microsoft.com/office/infopath/2007/PartnerControls"/>
    </lcf76f155ced4ddcb4097134ff3c332f>
    <TaxCatchAll xmlns="24a0b61c-8bb9-4ddb-895f-8ae4b9b57d3a" xsi:nil="true"/>
    <Site xmlns="7cc8ac75-ef69-4ff0-bd4d-19e542c6bfdd" xsi:nil="true"/>
  </documentManagement>
</p:properties>
</file>

<file path=customXml/itemProps1.xml><?xml version="1.0" encoding="utf-8"?>
<ds:datastoreItem xmlns:ds="http://schemas.openxmlformats.org/officeDocument/2006/customXml" ds:itemID="{C9175FC4-956A-43E2-B9AF-7F6E92CF6D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0C9144-9BF0-4AAE-8052-026730844B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a0b61c-8bb9-4ddb-895f-8ae4b9b57d3a"/>
    <ds:schemaRef ds:uri="7cc8ac75-ef69-4ff0-bd4d-19e542c6bf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A430A5-7A3C-4E98-8EF7-538D799F5E16}">
  <ds:schemaRefs>
    <ds:schemaRef ds:uri="http://schemas.microsoft.com/office/2006/metadata/properties"/>
    <ds:schemaRef ds:uri="http://schemas.microsoft.com/office/infopath/2007/PartnerControls"/>
    <ds:schemaRef ds:uri="7cc8ac75-ef69-4ff0-bd4d-19e542c6bfdd"/>
    <ds:schemaRef ds:uri="24a0b61c-8bb9-4ddb-895f-8ae4b9b57d3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On-screen Show (4:3)</PresentationFormat>
  <Paragraphs>34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PowerPoint Presentation</vt:lpstr>
      <vt:lpstr>Keynote masterclass Leadership Transformation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Hughes</dc:creator>
  <cp:lastModifiedBy>Sibel Dbila</cp:lastModifiedBy>
  <cp:revision>82</cp:revision>
  <cp:lastPrinted>2015-02-07T16:05:48Z</cp:lastPrinted>
  <dcterms:created xsi:type="dcterms:W3CDTF">2015-02-04T23:12:10Z</dcterms:created>
  <dcterms:modified xsi:type="dcterms:W3CDTF">2024-01-16T14:30:29Z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0x0101004B8913B56E9A5B4BA37E2035DDAA0478</vt:lpwstr>
  </property>
  <property fmtid="{D5CDD505-2E9C-101B-9397-08002B2CF9AE}" pid="3" name="MediaServiceImageTags">
    <vt:lpwstr/>
  </property>
</Properties>
</file>