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nva Sans" panose="020B0503030501040103" pitchFamily="34" charset="0"/>
      <p:regular r:id="rId13"/>
    </p:embeddedFont>
    <p:embeddedFont>
      <p:font typeface="Canva Sans Bold" panose="020B0803030501040103" pitchFamily="34" charset="0"/>
      <p:regular r:id="rId14"/>
      <p:bold r:id="rId15"/>
    </p:embeddedFont>
    <p:embeddedFont>
      <p:font typeface="Jonathan" pitchFamily="2" charset="0"/>
      <p:regular r:id="rId16"/>
    </p:embeddedFont>
    <p:embeddedFont>
      <p:font typeface="League Spartan" pitchFamily="2" charset="77"/>
      <p:regular r:id="rId17"/>
      <p:bold r:id="rId18"/>
    </p:embeddedFont>
    <p:embeddedFont>
      <p:font typeface="Montserrat" pitchFamily="2" charset="77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26" autoAdjust="0"/>
  </p:normalViewPr>
  <p:slideViewPr>
    <p:cSldViewPr>
      <p:cViewPr varScale="1">
        <p:scale>
          <a:sx n="80" d="100"/>
          <a:sy n="80" d="100"/>
        </p:scale>
        <p:origin x="824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9106" y="367536"/>
            <a:ext cx="6785043" cy="3915383"/>
            <a:chOff x="0" y="0"/>
            <a:chExt cx="9046723" cy="522051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9878" b="19878"/>
            <a:stretch>
              <a:fillRect/>
            </a:stretch>
          </p:blipFill>
          <p:spPr>
            <a:xfrm>
              <a:off x="0" y="0"/>
              <a:ext cx="5777149" cy="522051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9250" r="29250"/>
            <a:stretch>
              <a:fillRect/>
            </a:stretch>
          </p:blipFill>
          <p:spPr>
            <a:xfrm>
              <a:off x="6158149" y="0"/>
              <a:ext cx="2888574" cy="522051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454808" y="367536"/>
            <a:ext cx="8122596" cy="3915383"/>
            <a:chOff x="0" y="0"/>
            <a:chExt cx="10830128" cy="522051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3824" b="13824"/>
            <a:stretch>
              <a:fillRect/>
            </a:stretch>
          </p:blipFill>
          <p:spPr>
            <a:xfrm>
              <a:off x="0" y="0"/>
              <a:ext cx="10830128" cy="5220511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873434" y="6600830"/>
            <a:ext cx="10541133" cy="1484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85"/>
              </a:lnSpc>
            </a:pPr>
            <a:r>
              <a:rPr lang="en-US" sz="11185">
                <a:solidFill>
                  <a:srgbClr val="2C302E"/>
                </a:solidFill>
                <a:latin typeface="League Spartan"/>
              </a:rPr>
              <a:t>CLEVERCHEFS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36311" y="4793216"/>
            <a:ext cx="10015378" cy="1858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4"/>
              </a:lnSpc>
            </a:pPr>
            <a:r>
              <a:rPr lang="en-US" sz="13914" spc="584">
                <a:solidFill>
                  <a:srgbClr val="2C302E"/>
                </a:solidFill>
                <a:latin typeface="Jonathan"/>
              </a:rPr>
              <a:t>The Journey Of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10299" y="8373793"/>
            <a:ext cx="6431967" cy="62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8"/>
              </a:lnSpc>
            </a:pPr>
            <a:r>
              <a:rPr lang="en-US" sz="3656">
                <a:solidFill>
                  <a:srgbClr val="2C302E"/>
                </a:solidFill>
                <a:latin typeface="Montserrat"/>
              </a:rPr>
              <a:t>Help To Grow.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99789" y="8928624"/>
            <a:ext cx="9252988" cy="6215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8"/>
              </a:lnSpc>
            </a:pPr>
            <a:r>
              <a:rPr lang="en-US" sz="3656">
                <a:solidFill>
                  <a:srgbClr val="2C302E"/>
                </a:solidFill>
                <a:latin typeface="Montserrat"/>
              </a:rPr>
              <a:t>Cardiff. Feb 29th 2024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853629" y="367536"/>
            <a:ext cx="1951867" cy="3915383"/>
            <a:chOff x="0" y="0"/>
            <a:chExt cx="2602489" cy="5220511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25074" r="25074"/>
            <a:stretch>
              <a:fillRect/>
            </a:stretch>
          </p:blipFill>
          <p:spPr>
            <a:xfrm>
              <a:off x="0" y="0"/>
              <a:ext cx="2602489" cy="52205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441264" y="8161835"/>
            <a:ext cx="10371114" cy="109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0"/>
              </a:lnSpc>
            </a:pPr>
            <a:r>
              <a:rPr lang="en-US" sz="7607">
                <a:solidFill>
                  <a:srgbClr val="2C302E"/>
                </a:solidFill>
                <a:latin typeface="League Spartan"/>
              </a:rPr>
              <a:t>Take it for granted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971476"/>
            <a:ext cx="7414479" cy="331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22"/>
              </a:lnSpc>
            </a:pPr>
            <a:r>
              <a:rPr lang="en-US" sz="22966">
                <a:solidFill>
                  <a:srgbClr val="2C302E"/>
                </a:solidFill>
                <a:latin typeface="Jonathan"/>
              </a:rPr>
              <a:t>Never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511" y="347549"/>
            <a:ext cx="7295745" cy="2491981"/>
            <a:chOff x="0" y="0"/>
            <a:chExt cx="9727660" cy="3322642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9727660" cy="3322642"/>
            </a:xfrm>
            <a:prstGeom prst="rect">
              <a:avLst/>
            </a:prstGeom>
            <a:solidFill>
              <a:srgbClr val="FFC873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4143019" y="7353788"/>
            <a:ext cx="11177416" cy="29332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2020"/>
              </a:lnSpc>
            </a:pPr>
            <a:r>
              <a:rPr lang="en-US" sz="22020">
                <a:solidFill>
                  <a:srgbClr val="2C302E"/>
                </a:solidFill>
                <a:latin typeface="Jonathan"/>
              </a:rPr>
              <a:t>Thank You!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67511" y="3147199"/>
            <a:ext cx="7295745" cy="6799333"/>
            <a:chOff x="0" y="0"/>
            <a:chExt cx="9727660" cy="906577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l="24225" r="24225"/>
            <a:stretch>
              <a:fillRect/>
            </a:stretch>
          </p:blipFill>
          <p:spPr>
            <a:xfrm>
              <a:off x="0" y="0"/>
              <a:ext cx="4673330" cy="9065777"/>
            </a:xfrm>
            <a:prstGeom prst="rect">
              <a:avLst/>
            </a:prstGeom>
          </p:spPr>
        </p:pic>
        <p:sp>
          <p:nvSpPr>
            <p:cNvPr id="7" name="AutoShape 7"/>
            <p:cNvSpPr/>
            <p:nvPr/>
          </p:nvSpPr>
          <p:spPr>
            <a:xfrm>
              <a:off x="5054330" y="0"/>
              <a:ext cx="4673330" cy="4342389"/>
            </a:xfrm>
            <a:prstGeom prst="rect">
              <a:avLst/>
            </a:prstGeom>
            <a:solidFill>
              <a:srgbClr val="F5A8AE"/>
            </a:solidFill>
          </p:spPr>
          <p:txBody>
            <a:bodyPr/>
            <a:lstStyle/>
            <a:p>
              <a:endParaRPr lang="en-US"/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9642" r="9642"/>
            <a:stretch>
              <a:fillRect/>
            </a:stretch>
          </p:blipFill>
          <p:spPr>
            <a:xfrm>
              <a:off x="5054330" y="4723389"/>
              <a:ext cx="4673330" cy="4342389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15291928" y="7485539"/>
            <a:ext cx="2996072" cy="2118223"/>
          </a:xfrm>
          <a:custGeom>
            <a:avLst/>
            <a:gdLst/>
            <a:ahLst/>
            <a:cxnLst/>
            <a:rect l="l" t="t" r="r" b="b"/>
            <a:pathLst>
              <a:path w="2996072" h="2118223">
                <a:moveTo>
                  <a:pt x="0" y="0"/>
                </a:moveTo>
                <a:lnTo>
                  <a:pt x="2996072" y="0"/>
                </a:lnTo>
                <a:lnTo>
                  <a:pt x="2996072" y="2118223"/>
                </a:lnTo>
                <a:lnTo>
                  <a:pt x="0" y="2118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68161" y="4746746"/>
            <a:ext cx="3174819" cy="2994666"/>
            <a:chOff x="0" y="0"/>
            <a:chExt cx="4233092" cy="399288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4661" r="14661"/>
            <a:stretch>
              <a:fillRect/>
            </a:stretch>
          </p:blipFill>
          <p:spPr>
            <a:xfrm>
              <a:off x="0" y="0"/>
              <a:ext cx="4233092" cy="3992888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7555265" y="4746746"/>
            <a:ext cx="3174819" cy="2994666"/>
            <a:chOff x="0" y="0"/>
            <a:chExt cx="4233092" cy="399288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4643" r="14643"/>
            <a:stretch>
              <a:fillRect/>
            </a:stretch>
          </p:blipFill>
          <p:spPr>
            <a:xfrm>
              <a:off x="0" y="0"/>
              <a:ext cx="4233092" cy="3992888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845020" y="4746746"/>
            <a:ext cx="3174819" cy="2994666"/>
            <a:chOff x="0" y="0"/>
            <a:chExt cx="4233092" cy="399288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20183" r="20183"/>
            <a:stretch>
              <a:fillRect/>
            </a:stretch>
          </p:blipFill>
          <p:spPr>
            <a:xfrm>
              <a:off x="0" y="0"/>
              <a:ext cx="4233092" cy="3992888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80152" y="255239"/>
            <a:ext cx="2188009" cy="1546922"/>
          </a:xfrm>
          <a:custGeom>
            <a:avLst/>
            <a:gdLst/>
            <a:ahLst/>
            <a:cxnLst/>
            <a:rect l="l" t="t" r="r" b="b"/>
            <a:pathLst>
              <a:path w="2188009" h="1546922">
                <a:moveTo>
                  <a:pt x="0" y="0"/>
                </a:moveTo>
                <a:lnTo>
                  <a:pt x="2188009" y="0"/>
                </a:lnTo>
                <a:lnTo>
                  <a:pt x="2188009" y="1546922"/>
                </a:lnTo>
                <a:lnTo>
                  <a:pt x="0" y="1546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1800776"/>
            <a:ext cx="15963189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A PASSION TO BE DIFFERENT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54844" y="2713906"/>
            <a:ext cx="14910902" cy="58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3396">
                <a:solidFill>
                  <a:srgbClr val="2C302E"/>
                </a:solidFill>
                <a:latin typeface="Montserrat"/>
              </a:rPr>
              <a:t>Bringing something new &amp; exciting to market is a good start.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41442" y="8058148"/>
            <a:ext cx="4222955" cy="58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3396">
                <a:solidFill>
                  <a:srgbClr val="2C302E"/>
                </a:solidFill>
                <a:latin typeface="League Spartan"/>
              </a:rPr>
              <a:t>GREAT FOOD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031197" y="8058148"/>
            <a:ext cx="4222955" cy="58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3396">
                <a:solidFill>
                  <a:srgbClr val="2C302E"/>
                </a:solidFill>
                <a:latin typeface="League Spartan"/>
              </a:rPr>
              <a:t>FLEXIBILITY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320952" y="8058148"/>
            <a:ext cx="4222955" cy="58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5"/>
              </a:lnSpc>
            </a:pPr>
            <a:r>
              <a:rPr lang="en-US" sz="3396">
                <a:solidFill>
                  <a:srgbClr val="2C302E"/>
                </a:solidFill>
                <a:latin typeface="League Spartan"/>
              </a:rPr>
              <a:t>WELL EXECUTED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703" b="-117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494148" y="8159447"/>
            <a:ext cx="11013069" cy="109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20"/>
              </a:lnSpc>
            </a:pPr>
            <a:r>
              <a:rPr lang="en-US" sz="7607">
                <a:solidFill>
                  <a:srgbClr val="2C302E"/>
                </a:solidFill>
                <a:latin typeface="League Spartan"/>
              </a:rPr>
              <a:t>Will Lead The Way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6971476"/>
            <a:ext cx="5863087" cy="3315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722"/>
              </a:lnSpc>
            </a:pPr>
            <a:r>
              <a:rPr lang="en-US" sz="22966">
                <a:solidFill>
                  <a:srgbClr val="2C302E"/>
                </a:solidFill>
                <a:latin typeface="Jonathan"/>
              </a:rPr>
              <a:t>Creativity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90625" y="4745664"/>
            <a:ext cx="16068675" cy="0"/>
          </a:xfrm>
          <a:prstGeom prst="line">
            <a:avLst/>
          </a:prstGeom>
          <a:ln w="6667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4617077"/>
            <a:ext cx="323850" cy="323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82075" y="4607552"/>
            <a:ext cx="323850" cy="32385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935450" y="4607552"/>
            <a:ext cx="323850" cy="32385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7647075"/>
            <a:ext cx="4280671" cy="428065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r="-5009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216777"/>
            <a:ext cx="6722663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2C302E"/>
                </a:solidFill>
                <a:latin typeface="League Spartan"/>
              </a:rPr>
              <a:t>TIMELINE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0625" y="5420447"/>
            <a:ext cx="4731172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2C302E"/>
                </a:solidFill>
                <a:latin typeface="League Spartan"/>
              </a:rPr>
              <a:t>WEDDING EVENT STAGE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0625" y="6070306"/>
            <a:ext cx="3113465" cy="34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66"/>
              </a:lnSpc>
              <a:spcBef>
                <a:spcPct val="0"/>
              </a:spcBef>
            </a:pPr>
            <a:r>
              <a:rPr lang="en-US" sz="2047">
                <a:solidFill>
                  <a:srgbClr val="2C302E"/>
                </a:solidFill>
                <a:latin typeface="Montserrat"/>
              </a:rPr>
              <a:t>Where we started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90148" y="5420447"/>
            <a:ext cx="3907704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2C302E"/>
                </a:solidFill>
                <a:latin typeface="League Spartan"/>
              </a:rPr>
              <a:t>THE COVID PIVOT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769231" y="5420447"/>
            <a:ext cx="4490069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39"/>
              </a:lnSpc>
              <a:spcBef>
                <a:spcPct val="0"/>
              </a:spcBef>
            </a:pPr>
            <a:r>
              <a:rPr lang="en-US" sz="2799">
                <a:solidFill>
                  <a:srgbClr val="2C302E"/>
                </a:solidFill>
                <a:latin typeface="League Spartan"/>
              </a:rPr>
              <a:t>NATIONAL CONTRACT CATERER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68230" y="6070306"/>
            <a:ext cx="3163114" cy="70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66"/>
              </a:lnSpc>
              <a:spcBef>
                <a:spcPct val="0"/>
              </a:spcBef>
            </a:pPr>
            <a:r>
              <a:rPr lang="en-US" sz="2047">
                <a:solidFill>
                  <a:srgbClr val="2C302E"/>
                </a:solidFill>
                <a:latin typeface="Montserrat"/>
              </a:rPr>
              <a:t>How covid shaped the company outlook.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384496" y="6789861"/>
            <a:ext cx="4589348" cy="4589329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2143" r="-1214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4145835" y="6380250"/>
            <a:ext cx="3113465" cy="34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2866"/>
              </a:lnSpc>
              <a:spcBef>
                <a:spcPct val="0"/>
              </a:spcBef>
            </a:pPr>
            <a:r>
              <a:rPr lang="en-US" sz="2047">
                <a:solidFill>
                  <a:srgbClr val="2C302E"/>
                </a:solidFill>
                <a:latin typeface="Montserrat"/>
              </a:rPr>
              <a:t>2021- onwards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516589" y="-1552553"/>
            <a:ext cx="5162526" cy="5162505"/>
            <a:chOff x="0" y="0"/>
            <a:chExt cx="6350000" cy="63499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24999" r="-249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973603" y="4683792"/>
            <a:ext cx="7617737" cy="1071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2"/>
              </a:lnSpc>
            </a:pPr>
            <a:r>
              <a:rPr lang="en-US" sz="8032">
                <a:solidFill>
                  <a:srgbClr val="2C302E"/>
                </a:solidFill>
                <a:latin typeface="League Spartan"/>
              </a:rPr>
              <a:t>CLEVERCHEFS</a:t>
            </a:r>
          </a:p>
          <a:p>
            <a:pPr>
              <a:lnSpc>
                <a:spcPts val="8032"/>
              </a:lnSpc>
            </a:pPr>
            <a:r>
              <a:rPr lang="en-US" sz="8032">
                <a:solidFill>
                  <a:srgbClr val="2C302E"/>
                </a:solidFill>
                <a:latin typeface="League Spartan"/>
              </a:rPr>
              <a:t>OVERVIEW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053" y="1168616"/>
            <a:ext cx="11668715" cy="84009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90" y="695177"/>
            <a:ext cx="8364212" cy="92583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5121023" y="7877474"/>
            <a:ext cx="3166977" cy="2239053"/>
          </a:xfrm>
          <a:custGeom>
            <a:avLst/>
            <a:gdLst/>
            <a:ahLst/>
            <a:cxnLst/>
            <a:rect l="l" t="t" r="r" b="b"/>
            <a:pathLst>
              <a:path w="3166977" h="2239053">
                <a:moveTo>
                  <a:pt x="0" y="0"/>
                </a:moveTo>
                <a:lnTo>
                  <a:pt x="3166977" y="0"/>
                </a:lnTo>
                <a:lnTo>
                  <a:pt x="3166977" y="2239053"/>
                </a:lnTo>
                <a:lnTo>
                  <a:pt x="0" y="22390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983649" y="3898612"/>
            <a:ext cx="6562913" cy="2091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32"/>
              </a:lnSpc>
            </a:pPr>
            <a:r>
              <a:rPr lang="en-US" sz="8032">
                <a:solidFill>
                  <a:srgbClr val="2C302E"/>
                </a:solidFill>
                <a:latin typeface="League Spartan"/>
              </a:rPr>
              <a:t>TURNOVER GROWTH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83649" y="5933456"/>
            <a:ext cx="6350787" cy="1117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9"/>
              </a:lnSpc>
            </a:pPr>
            <a:r>
              <a:rPr lang="en-US" sz="3242">
                <a:solidFill>
                  <a:srgbClr val="2C302E"/>
                </a:solidFill>
                <a:latin typeface="Montserrat"/>
              </a:rPr>
              <a:t>How Cleverchefs has grown year on year.</a:t>
            </a:r>
          </a:p>
        </p:txBody>
      </p:sp>
      <p:sp>
        <p:nvSpPr>
          <p:cNvPr id="6" name="TextBox 6"/>
          <p:cNvSpPr txBox="1"/>
          <p:nvPr/>
        </p:nvSpPr>
        <p:spPr>
          <a:xfrm rot="-5400000">
            <a:off x="985289" y="7556351"/>
            <a:ext cx="1652439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</a:t>
            </a:r>
            <a:r>
              <a:rPr lang="en-US" sz="2400">
                <a:solidFill>
                  <a:srgbClr val="000000"/>
                </a:solidFill>
                <a:latin typeface="Canva Sans Bold"/>
              </a:rPr>
              <a:t>1,058,593</a:t>
            </a:r>
          </a:p>
        </p:txBody>
      </p:sp>
      <p:sp>
        <p:nvSpPr>
          <p:cNvPr id="7" name="TextBox 7"/>
          <p:cNvSpPr txBox="1"/>
          <p:nvPr/>
        </p:nvSpPr>
        <p:spPr>
          <a:xfrm rot="-5400000">
            <a:off x="2001639" y="7095949"/>
            <a:ext cx="1652439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£2,074,796</a:t>
            </a:r>
          </a:p>
        </p:txBody>
      </p:sp>
      <p:sp>
        <p:nvSpPr>
          <p:cNvPr id="8" name="TextBox 8"/>
          <p:cNvSpPr txBox="1"/>
          <p:nvPr/>
        </p:nvSpPr>
        <p:spPr>
          <a:xfrm rot="-5400000">
            <a:off x="2965041" y="7556351"/>
            <a:ext cx="1652439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£986,758</a:t>
            </a:r>
          </a:p>
        </p:txBody>
      </p:sp>
      <p:sp>
        <p:nvSpPr>
          <p:cNvPr id="9" name="TextBox 9"/>
          <p:cNvSpPr txBox="1"/>
          <p:nvPr/>
        </p:nvSpPr>
        <p:spPr>
          <a:xfrm rot="-5400000">
            <a:off x="3980405" y="7026027"/>
            <a:ext cx="1652439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£2,415,133</a:t>
            </a:r>
          </a:p>
        </p:txBody>
      </p:sp>
      <p:sp>
        <p:nvSpPr>
          <p:cNvPr id="10" name="TextBox 10"/>
          <p:cNvSpPr txBox="1"/>
          <p:nvPr/>
        </p:nvSpPr>
        <p:spPr>
          <a:xfrm rot="-5400000">
            <a:off x="4956571" y="5373506"/>
            <a:ext cx="1652439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£6,745,414</a:t>
            </a:r>
          </a:p>
        </p:txBody>
      </p:sp>
      <p:sp>
        <p:nvSpPr>
          <p:cNvPr id="11" name="TextBox 11"/>
          <p:cNvSpPr txBox="1"/>
          <p:nvPr/>
        </p:nvSpPr>
        <p:spPr>
          <a:xfrm rot="-5400000">
            <a:off x="5673015" y="3199055"/>
            <a:ext cx="2285333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£11,980,361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6652734" y="1647763"/>
            <a:ext cx="2285333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2C302E"/>
                </a:solidFill>
                <a:latin typeface="Canva Sans Bold"/>
              </a:rPr>
              <a:t>£16,039,009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43233" y="9153377"/>
            <a:ext cx="774650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2017-18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445482" y="9153377"/>
            <a:ext cx="802853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2018-19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50075" y="9153377"/>
            <a:ext cx="826368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2019-20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468996" y="9153377"/>
            <a:ext cx="808434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2020-21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467931" y="9153377"/>
            <a:ext cx="779859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2021-22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38290" y="9153377"/>
            <a:ext cx="792882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2022-23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411423" y="9153377"/>
            <a:ext cx="806053" cy="26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2C302E"/>
                </a:solidFill>
                <a:latin typeface="Canva Sans Bold"/>
              </a:rPr>
              <a:t>2023-24</a:t>
            </a:r>
          </a:p>
        </p:txBody>
      </p:sp>
      <p:sp>
        <p:nvSpPr>
          <p:cNvPr id="20" name="TextBox 20"/>
          <p:cNvSpPr txBox="1"/>
          <p:nvPr/>
        </p:nvSpPr>
        <p:spPr>
          <a:xfrm rot="-5400000">
            <a:off x="5536647" y="5754816"/>
            <a:ext cx="4334704" cy="39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Canva Sans"/>
              </a:rPr>
              <a:t>Projected but on target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314" y="3136966"/>
            <a:ext cx="11286967" cy="2270304"/>
            <a:chOff x="0" y="0"/>
            <a:chExt cx="15049290" cy="30270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769" b="26769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8B79B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1863" y="1299911"/>
            <a:ext cx="11740675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GROWTH CHALLENGES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1863" y="4224494"/>
            <a:ext cx="5434451" cy="93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2C302E"/>
                </a:solidFill>
                <a:latin typeface="Montserrat"/>
              </a:rPr>
              <a:t>Bigger companies have more resources and cash to grow.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1863" y="3326779"/>
            <a:ext cx="4725707" cy="9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COMPETITIVE SECTOR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356462"/>
            <a:ext cx="5434451" cy="140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2C302E"/>
                </a:solidFill>
                <a:latin typeface="Montserrat"/>
              </a:rPr>
              <a:t>Hospitality is not attracting enough quality people since Brexit &amp; covid.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1863" y="6456312"/>
            <a:ext cx="4725707" cy="9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A SECTOR WITH A SKILL SHORTAGE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46314" y="6264172"/>
            <a:ext cx="11286967" cy="2270304"/>
            <a:chOff x="0" y="0"/>
            <a:chExt cx="15049290" cy="302707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26812" b="26812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12" name="AutoShape 12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73CD9A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314" y="3136966"/>
            <a:ext cx="11286967" cy="2270304"/>
            <a:chOff x="0" y="0"/>
            <a:chExt cx="15049290" cy="30270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6549" b="26549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FFA57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1863" y="1299911"/>
            <a:ext cx="11740675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GROWTH CHALLENGES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1863" y="4224494"/>
            <a:ext cx="5434451" cy="93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2C302E"/>
                </a:solidFill>
                <a:latin typeface="Montserrat"/>
              </a:rPr>
              <a:t>How to grow across the UK in different areas.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1863" y="3326779"/>
            <a:ext cx="4725707" cy="9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GEOGRAPHICAL </a:t>
            </a:r>
          </a:p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LOGISTICS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1863" y="7351699"/>
            <a:ext cx="5434451" cy="140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2C302E"/>
                </a:solidFill>
                <a:latin typeface="Montserrat"/>
              </a:rPr>
              <a:t>How the vision needed to change to a collective approach.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1863" y="6456312"/>
            <a:ext cx="4725707" cy="9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GOING FROM ME TO US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46314" y="6264172"/>
            <a:ext cx="11286967" cy="2270304"/>
            <a:chOff x="0" y="0"/>
            <a:chExt cx="15049290" cy="302707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26637" b="26637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12" name="AutoShape 12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CAAF10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546314" y="3136966"/>
            <a:ext cx="11286967" cy="2270304"/>
            <a:chOff x="0" y="0"/>
            <a:chExt cx="15049290" cy="30270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377" b="41160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4" name="AutoShape 4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81BF2C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11863" y="1299911"/>
            <a:ext cx="11740675" cy="97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49"/>
              </a:lnSpc>
            </a:pPr>
            <a:r>
              <a:rPr lang="en-US" sz="7449">
                <a:solidFill>
                  <a:srgbClr val="2C302E"/>
                </a:solidFill>
                <a:latin typeface="League Spartan"/>
              </a:rPr>
              <a:t>GROWTH CHALLENGES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11863" y="4224494"/>
            <a:ext cx="5434451" cy="931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2C302E"/>
                </a:solidFill>
                <a:latin typeface="Montserrat"/>
              </a:rPr>
              <a:t>How to get the passion and message across to new clients.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11863" y="3326779"/>
            <a:ext cx="4725707" cy="9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SELLING THE DREAM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1863" y="7351699"/>
            <a:ext cx="5434451" cy="455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67"/>
              </a:lnSpc>
            </a:pPr>
            <a:r>
              <a:rPr lang="en-US" sz="2691">
                <a:solidFill>
                  <a:srgbClr val="2C302E"/>
                </a:solidFill>
                <a:latin typeface="Montserrat"/>
              </a:rPr>
              <a:t>Do what we said we would.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1863" y="6456312"/>
            <a:ext cx="4725707" cy="9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DELIVERING THE </a:t>
            </a:r>
          </a:p>
          <a:p>
            <a:pPr>
              <a:lnSpc>
                <a:spcPts val="3563"/>
              </a:lnSpc>
            </a:pPr>
            <a:r>
              <a:rPr lang="en-US" sz="3563">
                <a:solidFill>
                  <a:srgbClr val="2C302E"/>
                </a:solidFill>
                <a:latin typeface="League Spartan"/>
              </a:rPr>
              <a:t>DREAM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546314" y="6264172"/>
            <a:ext cx="11286967" cy="2270304"/>
            <a:chOff x="0" y="0"/>
            <a:chExt cx="15049290" cy="3027072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 t="52100"/>
            <a:stretch>
              <a:fillRect/>
            </a:stretch>
          </p:blipFill>
          <p:spPr>
            <a:xfrm>
              <a:off x="0" y="0"/>
              <a:ext cx="9778860" cy="3027072"/>
            </a:xfrm>
            <a:prstGeom prst="rect">
              <a:avLst/>
            </a:prstGeom>
          </p:spPr>
        </p:pic>
        <p:sp>
          <p:nvSpPr>
            <p:cNvPr id="12" name="AutoShape 12"/>
            <p:cNvSpPr/>
            <p:nvPr/>
          </p:nvSpPr>
          <p:spPr>
            <a:xfrm>
              <a:off x="10159860" y="0"/>
              <a:ext cx="4889430" cy="3027072"/>
            </a:xfrm>
            <a:prstGeom prst="rect">
              <a:avLst/>
            </a:prstGeom>
            <a:solidFill>
              <a:srgbClr val="CAAF10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Macintosh PowerPoint</Application>
  <PresentationFormat>Custom</PresentationFormat>
  <Paragraphs>57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League Spartan</vt:lpstr>
      <vt:lpstr>Arial</vt:lpstr>
      <vt:lpstr>Jonathan</vt:lpstr>
      <vt:lpstr>Montserrat</vt:lpstr>
      <vt:lpstr>Calibri</vt:lpstr>
      <vt:lpstr>Canva Sans Bold</vt:lpstr>
      <vt:lpstr>Canva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Muted Pastel Color Block Pitch Deck Presentation</dc:title>
  <cp:lastModifiedBy>nick collins</cp:lastModifiedBy>
  <cp:revision>1</cp:revision>
  <dcterms:created xsi:type="dcterms:W3CDTF">2006-08-16T00:00:00Z</dcterms:created>
  <dcterms:modified xsi:type="dcterms:W3CDTF">2024-02-28T14:21:08Z</dcterms:modified>
  <dc:identifier>DAF94GzZy0M</dc:identifier>
</cp:coreProperties>
</file>