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9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896B6-7CEA-48F8-98E5-4B47260A9ADD}" v="107" dt="2024-08-28T18:24:4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cGowan" userId="762bc93e6dd10e8f" providerId="LiveId" clId="{E34896B6-7CEA-48F8-98E5-4B47260A9ADD}"/>
    <pc:docChg chg="undo custSel addSld delSld modSld sldOrd">
      <pc:chgData name="David McGowan" userId="762bc93e6dd10e8f" providerId="LiveId" clId="{E34896B6-7CEA-48F8-98E5-4B47260A9ADD}" dt="2024-08-28T18:24:46.792" v="1059" actId="14100"/>
      <pc:docMkLst>
        <pc:docMk/>
      </pc:docMkLst>
      <pc:sldChg chg="addSp delSp modSp mod">
        <pc:chgData name="David McGowan" userId="762bc93e6dd10e8f" providerId="LiveId" clId="{E34896B6-7CEA-48F8-98E5-4B47260A9ADD}" dt="2024-08-28T14:11:18.406" v="523" actId="20577"/>
        <pc:sldMkLst>
          <pc:docMk/>
          <pc:sldMk cId="2121589463" sldId="256"/>
        </pc:sldMkLst>
        <pc:spChg chg="add mod">
          <ac:chgData name="David McGowan" userId="762bc93e6dd10e8f" providerId="LiveId" clId="{E34896B6-7CEA-48F8-98E5-4B47260A9ADD}" dt="2024-08-28T14:11:18.406" v="523" actId="20577"/>
          <ac:spMkLst>
            <pc:docMk/>
            <pc:sldMk cId="2121589463" sldId="256"/>
            <ac:spMk id="5" creationId="{BA01688E-D1F2-E7BE-6987-2723F8FE85D4}"/>
          </ac:spMkLst>
        </pc:spChg>
        <pc:spChg chg="del mod">
          <ac:chgData name="David McGowan" userId="762bc93e6dd10e8f" providerId="LiveId" clId="{E34896B6-7CEA-48F8-98E5-4B47260A9ADD}" dt="2024-08-28T14:10:29.495" v="503"/>
          <ac:spMkLst>
            <pc:docMk/>
            <pc:sldMk cId="2121589463" sldId="256"/>
            <ac:spMk id="6" creationId="{155F6A02-44CF-CB7D-376E-212C70D0651A}"/>
          </ac:spMkLst>
        </pc:spChg>
        <pc:picChg chg="add mod">
          <ac:chgData name="David McGowan" userId="762bc93e6dd10e8f" providerId="LiveId" clId="{E34896B6-7CEA-48F8-98E5-4B47260A9ADD}" dt="2024-08-28T14:11:06" v="520" actId="14100"/>
          <ac:picMkLst>
            <pc:docMk/>
            <pc:sldMk cId="2121589463" sldId="256"/>
            <ac:picMk id="2" creationId="{C1E0DE34-9C1F-3044-0E42-F256CA9E6C13}"/>
          </ac:picMkLst>
        </pc:picChg>
        <pc:picChg chg="mod">
          <ac:chgData name="David McGowan" userId="762bc93e6dd10e8f" providerId="LiveId" clId="{E34896B6-7CEA-48F8-98E5-4B47260A9ADD}" dt="2024-08-28T14:09:30.365" v="493" actId="1076"/>
          <ac:picMkLst>
            <pc:docMk/>
            <pc:sldMk cId="2121589463" sldId="256"/>
            <ac:picMk id="4" creationId="{CD541898-6877-D9B3-F999-8FD646E276F5}"/>
          </ac:picMkLst>
        </pc:picChg>
      </pc:sldChg>
      <pc:sldChg chg="addSp delSp modSp del mod">
        <pc:chgData name="David McGowan" userId="762bc93e6dd10e8f" providerId="LiveId" clId="{E34896B6-7CEA-48F8-98E5-4B47260A9ADD}" dt="2024-08-28T18:04:33.341" v="757" actId="2696"/>
        <pc:sldMkLst>
          <pc:docMk/>
          <pc:sldMk cId="837337731" sldId="257"/>
        </pc:sldMkLst>
        <pc:spChg chg="add del mod">
          <ac:chgData name="David McGowan" userId="762bc93e6dd10e8f" providerId="LiveId" clId="{E34896B6-7CEA-48F8-98E5-4B47260A9ADD}" dt="2024-08-27T16:27:54.067" v="125" actId="478"/>
          <ac:spMkLst>
            <pc:docMk/>
            <pc:sldMk cId="837337731" sldId="257"/>
            <ac:spMk id="3" creationId="{600CAA8E-432D-FA44-912D-D24ACA6FD0CF}"/>
          </ac:spMkLst>
        </pc:spChg>
        <pc:spChg chg="mod">
          <ac:chgData name="David McGowan" userId="762bc93e6dd10e8f" providerId="LiveId" clId="{E34896B6-7CEA-48F8-98E5-4B47260A9ADD}" dt="2024-08-28T17:51:12.822" v="753" actId="164"/>
          <ac:spMkLst>
            <pc:docMk/>
            <pc:sldMk cId="837337731" sldId="257"/>
            <ac:spMk id="9" creationId="{F2720CA2-5C04-B2E4-52E1-C2AC2B42D073}"/>
          </ac:spMkLst>
        </pc:spChg>
        <pc:spChg chg="del">
          <ac:chgData name="David McGowan" userId="762bc93e6dd10e8f" providerId="LiveId" clId="{E34896B6-7CEA-48F8-98E5-4B47260A9ADD}" dt="2024-08-27T16:27:16.271" v="107" actId="478"/>
          <ac:spMkLst>
            <pc:docMk/>
            <pc:sldMk cId="837337731" sldId="257"/>
            <ac:spMk id="11" creationId="{E832762D-CFF8-AC3F-044B-EDD286C5A281}"/>
          </ac:spMkLst>
        </pc:spChg>
        <pc:grpChg chg="add mod">
          <ac:chgData name="David McGowan" userId="762bc93e6dd10e8f" providerId="LiveId" clId="{E34896B6-7CEA-48F8-98E5-4B47260A9ADD}" dt="2024-08-28T17:51:12.822" v="753" actId="164"/>
          <ac:grpSpMkLst>
            <pc:docMk/>
            <pc:sldMk cId="837337731" sldId="257"/>
            <ac:grpSpMk id="2" creationId="{DBCD1B91-2B0B-1597-EBB1-84639F3C6DB0}"/>
          </ac:grpSpMkLst>
        </pc:grpChg>
        <pc:picChg chg="add mod">
          <ac:chgData name="David McGowan" userId="762bc93e6dd10e8f" providerId="LiveId" clId="{E34896B6-7CEA-48F8-98E5-4B47260A9ADD}" dt="2024-08-28T18:04:12.160" v="756"/>
          <ac:picMkLst>
            <pc:docMk/>
            <pc:sldMk cId="837337731" sldId="257"/>
            <ac:picMk id="3" creationId="{9D6443D7-9E06-FC9B-55F7-5F869833892D}"/>
          </ac:picMkLst>
        </pc:picChg>
        <pc:picChg chg="add mod modCrop">
          <ac:chgData name="David McGowan" userId="762bc93e6dd10e8f" providerId="LiveId" clId="{E34896B6-7CEA-48F8-98E5-4B47260A9ADD}" dt="2024-08-27T16:29:43.178" v="132" actId="1076"/>
          <ac:picMkLst>
            <pc:docMk/>
            <pc:sldMk cId="837337731" sldId="257"/>
            <ac:picMk id="5" creationId="{EE711E11-AC7A-EFAE-02FC-6CC7B6563A2C}"/>
          </ac:picMkLst>
        </pc:picChg>
        <pc:picChg chg="mod">
          <ac:chgData name="David McGowan" userId="762bc93e6dd10e8f" providerId="LiveId" clId="{E34896B6-7CEA-48F8-98E5-4B47260A9ADD}" dt="2024-08-28T17:51:12.822" v="753" actId="164"/>
          <ac:picMkLst>
            <pc:docMk/>
            <pc:sldMk cId="837337731" sldId="257"/>
            <ac:picMk id="1028" creationId="{590D39C6-5ABC-FBED-1BE7-A7E46242CAAE}"/>
          </ac:picMkLst>
        </pc:picChg>
      </pc:sldChg>
      <pc:sldChg chg="del">
        <pc:chgData name="David McGowan" userId="762bc93e6dd10e8f" providerId="LiveId" clId="{E34896B6-7CEA-48F8-98E5-4B47260A9ADD}" dt="2024-08-27T16:45:51.396" v="409" actId="47"/>
        <pc:sldMkLst>
          <pc:docMk/>
          <pc:sldMk cId="1184003911" sldId="258"/>
        </pc:sldMkLst>
      </pc:sldChg>
      <pc:sldChg chg="addSp delSp modSp add mod">
        <pc:chgData name="David McGowan" userId="762bc93e6dd10e8f" providerId="LiveId" clId="{E34896B6-7CEA-48F8-98E5-4B47260A9ADD}" dt="2024-08-28T18:07:31.216" v="794" actId="14100"/>
        <pc:sldMkLst>
          <pc:docMk/>
          <pc:sldMk cId="1750936391" sldId="259"/>
        </pc:sldMkLst>
        <pc:spChg chg="add del mod">
          <ac:chgData name="David McGowan" userId="762bc93e6dd10e8f" providerId="LiveId" clId="{E34896B6-7CEA-48F8-98E5-4B47260A9ADD}" dt="2024-08-27T16:41:05.708" v="380" actId="478"/>
          <ac:spMkLst>
            <pc:docMk/>
            <pc:sldMk cId="1750936391" sldId="259"/>
            <ac:spMk id="3" creationId="{3F382575-7251-F1B9-BA92-A90CEA5E830F}"/>
          </ac:spMkLst>
        </pc:spChg>
        <pc:spChg chg="add del mod">
          <ac:chgData name="David McGowan" userId="762bc93e6dd10e8f" providerId="LiveId" clId="{E34896B6-7CEA-48F8-98E5-4B47260A9ADD}" dt="2024-08-28T18:06:47.100" v="781" actId="478"/>
          <ac:spMkLst>
            <pc:docMk/>
            <pc:sldMk cId="1750936391" sldId="259"/>
            <ac:spMk id="3" creationId="{6EED9996-6F89-BFA2-6454-6044B4E4F52D}"/>
          </ac:spMkLst>
        </pc:spChg>
        <pc:spChg chg="mod">
          <ac:chgData name="David McGowan" userId="762bc93e6dd10e8f" providerId="LiveId" clId="{E34896B6-7CEA-48F8-98E5-4B47260A9ADD}" dt="2024-08-28T18:07:31.216" v="794" actId="14100"/>
          <ac:spMkLst>
            <pc:docMk/>
            <pc:sldMk cId="1750936391" sldId="259"/>
            <ac:spMk id="8" creationId="{F2720CA2-5C04-B2E4-52E1-C2AC2B42D073}"/>
          </ac:spMkLst>
        </pc:spChg>
        <pc:spChg chg="mod">
          <ac:chgData name="David McGowan" userId="762bc93e6dd10e8f" providerId="LiveId" clId="{E34896B6-7CEA-48F8-98E5-4B47260A9ADD}" dt="2024-08-28T18:07:01.178" v="783" actId="1076"/>
          <ac:spMkLst>
            <pc:docMk/>
            <pc:sldMk cId="1750936391" sldId="259"/>
            <ac:spMk id="9" creationId="{F2720CA2-5C04-B2E4-52E1-C2AC2B42D073}"/>
          </ac:spMkLst>
        </pc:spChg>
        <pc:spChg chg="del mod">
          <ac:chgData name="David McGowan" userId="762bc93e6dd10e8f" providerId="LiveId" clId="{E34896B6-7CEA-48F8-98E5-4B47260A9ADD}" dt="2024-08-27T16:41:00.907" v="379" actId="478"/>
          <ac:spMkLst>
            <pc:docMk/>
            <pc:sldMk cId="1750936391" sldId="259"/>
            <ac:spMk id="11" creationId="{E832762D-CFF8-AC3F-044B-EDD286C5A281}"/>
          </ac:spMkLst>
        </pc:spChg>
        <pc:grpChg chg="add del mod">
          <ac:chgData name="David McGowan" userId="762bc93e6dd10e8f" providerId="LiveId" clId="{E34896B6-7CEA-48F8-98E5-4B47260A9ADD}" dt="2024-08-28T18:07:02.796" v="784" actId="21"/>
          <ac:grpSpMkLst>
            <pc:docMk/>
            <pc:sldMk cId="1750936391" sldId="259"/>
            <ac:grpSpMk id="2" creationId="{6DA099F5-3314-2B4E-917E-87CD7250835B}"/>
          </ac:grpSpMkLst>
        </pc:grpChg>
        <pc:grpChg chg="add mod">
          <ac:chgData name="David McGowan" userId="762bc93e6dd10e8f" providerId="LiveId" clId="{E34896B6-7CEA-48F8-98E5-4B47260A9ADD}" dt="2024-08-28T18:07:03.345" v="785"/>
          <ac:grpSpMkLst>
            <pc:docMk/>
            <pc:sldMk cId="1750936391" sldId="259"/>
            <ac:grpSpMk id="6" creationId="{6DA099F5-3314-2B4E-917E-87CD7250835B}"/>
          </ac:grpSpMkLst>
        </pc:grpChg>
        <pc:picChg chg="add del mod">
          <ac:chgData name="David McGowan" userId="762bc93e6dd10e8f" providerId="LiveId" clId="{E34896B6-7CEA-48F8-98E5-4B47260A9ADD}" dt="2024-08-28T18:07:08.444" v="787" actId="21"/>
          <ac:picMkLst>
            <pc:docMk/>
            <pc:sldMk cId="1750936391" sldId="259"/>
            <ac:picMk id="4" creationId="{889DF386-22A3-BA20-0578-A64FAAFD3C98}"/>
          </ac:picMkLst>
        </pc:picChg>
        <pc:picChg chg="add mod">
          <ac:chgData name="David McGowan" userId="762bc93e6dd10e8f" providerId="LiveId" clId="{E34896B6-7CEA-48F8-98E5-4B47260A9ADD}" dt="2024-08-28T18:06:57.128" v="782"/>
          <ac:picMkLst>
            <pc:docMk/>
            <pc:sldMk cId="1750936391" sldId="259"/>
            <ac:picMk id="5" creationId="{60DD8FFC-766D-6E17-F833-808C75A0ECCD}"/>
          </ac:picMkLst>
        </pc:picChg>
        <pc:picChg chg="mod">
          <ac:chgData name="David McGowan" userId="762bc93e6dd10e8f" providerId="LiveId" clId="{E34896B6-7CEA-48F8-98E5-4B47260A9ADD}" dt="2024-08-28T18:07:03.345" v="785"/>
          <ac:picMkLst>
            <pc:docMk/>
            <pc:sldMk cId="1750936391" sldId="259"/>
            <ac:picMk id="7" creationId="{590D39C6-5ABC-FBED-1BE7-A7E46242CAAE}"/>
          </ac:picMkLst>
        </pc:picChg>
        <pc:picChg chg="add mod">
          <ac:chgData name="David McGowan" userId="762bc93e6dd10e8f" providerId="LiveId" clId="{E34896B6-7CEA-48F8-98E5-4B47260A9ADD}" dt="2024-08-28T18:07:17.295" v="791" actId="1076"/>
          <ac:picMkLst>
            <pc:docMk/>
            <pc:sldMk cId="1750936391" sldId="259"/>
            <ac:picMk id="10" creationId="{889DF386-22A3-BA20-0578-A64FAAFD3C98}"/>
          </ac:picMkLst>
        </pc:picChg>
        <pc:picChg chg="add del mod">
          <ac:chgData name="David McGowan" userId="762bc93e6dd10e8f" providerId="LiveId" clId="{E34896B6-7CEA-48F8-98E5-4B47260A9ADD}" dt="2024-08-27T16:42:58.093" v="386" actId="478"/>
          <ac:picMkLst>
            <pc:docMk/>
            <pc:sldMk cId="1750936391" sldId="259"/>
            <ac:picMk id="1026" creationId="{48439D5A-EB61-3481-ECEB-D7559AA9E93A}"/>
          </ac:picMkLst>
        </pc:picChg>
        <pc:picChg chg="mod">
          <ac:chgData name="David McGowan" userId="762bc93e6dd10e8f" providerId="LiveId" clId="{E34896B6-7CEA-48F8-98E5-4B47260A9ADD}" dt="2024-08-28T18:07:01.178" v="783" actId="1076"/>
          <ac:picMkLst>
            <pc:docMk/>
            <pc:sldMk cId="1750936391" sldId="259"/>
            <ac:picMk id="1028" creationId="{590D39C6-5ABC-FBED-1BE7-A7E46242CAAE}"/>
          </ac:picMkLst>
        </pc:picChg>
      </pc:sldChg>
      <pc:sldChg chg="delSp modSp add del mod">
        <pc:chgData name="David McGowan" userId="762bc93e6dd10e8f" providerId="LiveId" clId="{E34896B6-7CEA-48F8-98E5-4B47260A9ADD}" dt="2024-08-27T16:45:46.544" v="407" actId="47"/>
        <pc:sldMkLst>
          <pc:docMk/>
          <pc:sldMk cId="3288612189" sldId="260"/>
        </pc:sldMkLst>
        <pc:spChg chg="del mod">
          <ac:chgData name="David McGowan" userId="762bc93e6dd10e8f" providerId="LiveId" clId="{E34896B6-7CEA-48F8-98E5-4B47260A9ADD}" dt="2024-08-27T16:44:39.884" v="393"/>
          <ac:spMkLst>
            <pc:docMk/>
            <pc:sldMk cId="3288612189" sldId="260"/>
            <ac:spMk id="9" creationId="{F2720CA2-5C04-B2E4-52E1-C2AC2B42D073}"/>
          </ac:spMkLst>
        </pc:spChg>
      </pc:sldChg>
      <pc:sldChg chg="add del">
        <pc:chgData name="David McGowan" userId="762bc93e6dd10e8f" providerId="LiveId" clId="{E34896B6-7CEA-48F8-98E5-4B47260A9ADD}" dt="2024-08-27T16:45:47.927" v="408" actId="47"/>
        <pc:sldMkLst>
          <pc:docMk/>
          <pc:sldMk cId="3906745345" sldId="261"/>
        </pc:sldMkLst>
      </pc:sldChg>
      <pc:sldChg chg="addSp delSp modSp new mod setBg modClrScheme delDesignElem chgLayout">
        <pc:chgData name="David McGowan" userId="762bc93e6dd10e8f" providerId="LiveId" clId="{E34896B6-7CEA-48F8-98E5-4B47260A9ADD}" dt="2024-08-28T18:06:13.500" v="775" actId="1076"/>
        <pc:sldMkLst>
          <pc:docMk/>
          <pc:sldMk cId="3105002475" sldId="262"/>
        </pc:sldMkLst>
        <pc:spChg chg="del">
          <ac:chgData name="David McGowan" userId="762bc93e6dd10e8f" providerId="LiveId" clId="{E34896B6-7CEA-48F8-98E5-4B47260A9ADD}" dt="2024-08-27T16:32:52.530" v="134" actId="700"/>
          <ac:spMkLst>
            <pc:docMk/>
            <pc:sldMk cId="3105002475" sldId="262"/>
            <ac:spMk id="2" creationId="{B9C7288D-99F2-888D-08EB-271549B09EA8}"/>
          </ac:spMkLst>
        </pc:spChg>
        <pc:spChg chg="add del mod ord">
          <ac:chgData name="David McGowan" userId="762bc93e6dd10e8f" providerId="LiveId" clId="{E34896B6-7CEA-48F8-98E5-4B47260A9ADD}" dt="2024-08-28T17:47:33.862" v="696" actId="478"/>
          <ac:spMkLst>
            <pc:docMk/>
            <pc:sldMk cId="3105002475" sldId="262"/>
            <ac:spMk id="2" creationId="{E49980DC-1581-B6EC-5120-B339D7F17F9F}"/>
          </ac:spMkLst>
        </pc:spChg>
        <pc:spChg chg="del">
          <ac:chgData name="David McGowan" userId="762bc93e6dd10e8f" providerId="LiveId" clId="{E34896B6-7CEA-48F8-98E5-4B47260A9ADD}" dt="2024-08-27T16:32:52.530" v="134" actId="700"/>
          <ac:spMkLst>
            <pc:docMk/>
            <pc:sldMk cId="3105002475" sldId="262"/>
            <ac:spMk id="3" creationId="{FCFE7E83-4DDB-8A32-EF51-434B2D260CA8}"/>
          </ac:spMkLst>
        </pc:spChg>
        <pc:spChg chg="add del mod">
          <ac:chgData name="David McGowan" userId="762bc93e6dd10e8f" providerId="LiveId" clId="{E34896B6-7CEA-48F8-98E5-4B47260A9ADD}" dt="2024-08-28T17:47:37.091" v="697" actId="478"/>
          <ac:spMkLst>
            <pc:docMk/>
            <pc:sldMk cId="3105002475" sldId="262"/>
            <ac:spMk id="4" creationId="{70AEFA61-9A48-8973-B69B-29D38E2F5FA6}"/>
          </ac:spMkLst>
        </pc:spChg>
        <pc:spChg chg="del">
          <ac:chgData name="David McGowan" userId="762bc93e6dd10e8f" providerId="LiveId" clId="{E34896B6-7CEA-48F8-98E5-4B47260A9ADD}" dt="2024-08-27T16:32:52.530" v="134" actId="700"/>
          <ac:spMkLst>
            <pc:docMk/>
            <pc:sldMk cId="3105002475" sldId="262"/>
            <ac:spMk id="4" creationId="{EB0C5F00-99ED-0ED9-601B-727CA4486D1E}"/>
          </ac:spMkLst>
        </pc:spChg>
        <pc:spChg chg="add del mod ord">
          <ac:chgData name="David McGowan" userId="762bc93e6dd10e8f" providerId="LiveId" clId="{E34896B6-7CEA-48F8-98E5-4B47260A9ADD}" dt="2024-08-27T16:34:17.755" v="145" actId="478"/>
          <ac:spMkLst>
            <pc:docMk/>
            <pc:sldMk cId="3105002475" sldId="262"/>
            <ac:spMk id="7" creationId="{8103E022-F421-570D-3C59-2966D80AB015}"/>
          </ac:spMkLst>
        </pc:spChg>
        <pc:spChg chg="add del mod ord">
          <ac:chgData name="David McGowan" userId="762bc93e6dd10e8f" providerId="LiveId" clId="{E34896B6-7CEA-48F8-98E5-4B47260A9ADD}" dt="2024-08-28T18:05:55.517" v="771" actId="21"/>
          <ac:spMkLst>
            <pc:docMk/>
            <pc:sldMk cId="3105002475" sldId="262"/>
            <ac:spMk id="8" creationId="{D6469E97-626E-9D40-F413-36FEE7818BD2}"/>
          </ac:spMkLst>
        </pc:spChg>
        <pc:spChg chg="add mod">
          <ac:chgData name="David McGowan" userId="762bc93e6dd10e8f" providerId="LiveId" clId="{E34896B6-7CEA-48F8-98E5-4B47260A9ADD}" dt="2024-08-28T18:06:02.525" v="773" actId="207"/>
          <ac:spMkLst>
            <pc:docMk/>
            <pc:sldMk cId="3105002475" sldId="262"/>
            <ac:spMk id="11" creationId="{D6469E97-626E-9D40-F413-36FEE7818BD2}"/>
          </ac:spMkLst>
        </pc:spChg>
        <pc:spChg chg="add del">
          <ac:chgData name="David McGowan" userId="762bc93e6dd10e8f" providerId="LiveId" clId="{E34896B6-7CEA-48F8-98E5-4B47260A9ADD}" dt="2024-08-28T17:46:55.566" v="670" actId="700"/>
          <ac:spMkLst>
            <pc:docMk/>
            <pc:sldMk cId="3105002475" sldId="262"/>
            <ac:spMk id="13" creationId="{04812C46-200A-4DEB-A05E-3ED6C68C2387}"/>
          </ac:spMkLst>
        </pc:spChg>
        <pc:spChg chg="add del">
          <ac:chgData name="David McGowan" userId="762bc93e6dd10e8f" providerId="LiveId" clId="{E34896B6-7CEA-48F8-98E5-4B47260A9ADD}" dt="2024-08-28T17:46:55.566" v="670" actId="700"/>
          <ac:spMkLst>
            <pc:docMk/>
            <pc:sldMk cId="3105002475" sldId="262"/>
            <ac:spMk id="15" creationId="{D1EA859B-E555-4109-94F3-6700E046E008}"/>
          </ac:spMkLst>
        </pc:spChg>
        <pc:picChg chg="add del mod">
          <ac:chgData name="David McGowan" userId="762bc93e6dd10e8f" providerId="LiveId" clId="{E34896B6-7CEA-48F8-98E5-4B47260A9ADD}" dt="2024-08-28T18:05:05.502" v="760" actId="21"/>
          <ac:picMkLst>
            <pc:docMk/>
            <pc:sldMk cId="3105002475" sldId="262"/>
            <ac:picMk id="5" creationId="{15973ED9-5903-5A37-7796-4BE3515C9D69}"/>
          </ac:picMkLst>
        </pc:picChg>
        <pc:picChg chg="add del mod modCrop">
          <ac:chgData name="David McGowan" userId="762bc93e6dd10e8f" providerId="LiveId" clId="{E34896B6-7CEA-48F8-98E5-4B47260A9ADD}" dt="2024-08-28T18:05:23.635" v="767" actId="21"/>
          <ac:picMkLst>
            <pc:docMk/>
            <pc:sldMk cId="3105002475" sldId="262"/>
            <ac:picMk id="6" creationId="{CFB11137-B454-8528-9FD4-FE87AB857DE7}"/>
          </ac:picMkLst>
        </pc:picChg>
        <pc:picChg chg="add del mod">
          <ac:chgData name="David McGowan" userId="762bc93e6dd10e8f" providerId="LiveId" clId="{E34896B6-7CEA-48F8-98E5-4B47260A9ADD}" dt="2024-08-28T18:05:07.859" v="762" actId="21"/>
          <ac:picMkLst>
            <pc:docMk/>
            <pc:sldMk cId="3105002475" sldId="262"/>
            <ac:picMk id="7" creationId="{15973ED9-5903-5A37-7796-4BE3515C9D69}"/>
          </ac:picMkLst>
        </pc:picChg>
        <pc:picChg chg="add mod">
          <ac:chgData name="David McGowan" userId="762bc93e6dd10e8f" providerId="LiveId" clId="{E34896B6-7CEA-48F8-98E5-4B47260A9ADD}" dt="2024-08-28T18:05:34.688" v="769" actId="1076"/>
          <ac:picMkLst>
            <pc:docMk/>
            <pc:sldMk cId="3105002475" sldId="262"/>
            <ac:picMk id="9" creationId="{15973ED9-5903-5A37-7796-4BE3515C9D69}"/>
          </ac:picMkLst>
        </pc:picChg>
        <pc:picChg chg="add mod">
          <ac:chgData name="David McGowan" userId="762bc93e6dd10e8f" providerId="LiveId" clId="{E34896B6-7CEA-48F8-98E5-4B47260A9ADD}" dt="2024-08-28T18:06:13.500" v="775" actId="1076"/>
          <ac:picMkLst>
            <pc:docMk/>
            <pc:sldMk cId="3105002475" sldId="262"/>
            <ac:picMk id="10" creationId="{CFB11137-B454-8528-9FD4-FE87AB857DE7}"/>
          </ac:picMkLst>
        </pc:picChg>
      </pc:sldChg>
      <pc:sldChg chg="addSp delSp modSp add mod">
        <pc:chgData name="David McGowan" userId="762bc93e6dd10e8f" providerId="LiveId" clId="{E34896B6-7CEA-48F8-98E5-4B47260A9ADD}" dt="2024-08-28T18:09:59.425" v="818" actId="14100"/>
        <pc:sldMkLst>
          <pc:docMk/>
          <pc:sldMk cId="555768731" sldId="263"/>
        </pc:sldMkLst>
        <pc:spChg chg="add del">
          <ac:chgData name="David McGowan" userId="762bc93e6dd10e8f" providerId="LiveId" clId="{E34896B6-7CEA-48F8-98E5-4B47260A9ADD}" dt="2024-08-28T14:17:23.207" v="525" actId="478"/>
          <ac:spMkLst>
            <pc:docMk/>
            <pc:sldMk cId="555768731" sldId="263"/>
            <ac:spMk id="3" creationId="{99481458-EE3F-59FC-2D22-7BF56F2621E9}"/>
          </ac:spMkLst>
        </pc:spChg>
        <pc:spChg chg="add del">
          <ac:chgData name="David McGowan" userId="762bc93e6dd10e8f" providerId="LiveId" clId="{E34896B6-7CEA-48F8-98E5-4B47260A9ADD}" dt="2024-08-28T14:17:43.075" v="527" actId="478"/>
          <ac:spMkLst>
            <pc:docMk/>
            <pc:sldMk cId="555768731" sldId="263"/>
            <ac:spMk id="5" creationId="{A983E729-0553-BF32-5699-55583B620D34}"/>
          </ac:spMkLst>
        </pc:spChg>
        <pc:spChg chg="add del">
          <ac:chgData name="David McGowan" userId="762bc93e6dd10e8f" providerId="LiveId" clId="{E34896B6-7CEA-48F8-98E5-4B47260A9ADD}" dt="2024-08-28T15:52:01.611" v="531" actId="478"/>
          <ac:spMkLst>
            <pc:docMk/>
            <pc:sldMk cId="555768731" sldId="263"/>
            <ac:spMk id="6" creationId="{878E2861-1E22-4F3C-D4AF-DAADA800A0EA}"/>
          </ac:spMkLst>
        </pc:spChg>
        <pc:spChg chg="mod">
          <ac:chgData name="David McGowan" userId="762bc93e6dd10e8f" providerId="LiveId" clId="{E34896B6-7CEA-48F8-98E5-4B47260A9ADD}" dt="2024-08-28T18:08:26.715" v="802" actId="1076"/>
          <ac:spMkLst>
            <pc:docMk/>
            <pc:sldMk cId="555768731" sldId="263"/>
            <ac:spMk id="9" creationId="{F2720CA2-5C04-B2E4-52E1-C2AC2B42D073}"/>
          </ac:spMkLst>
        </pc:spChg>
        <pc:spChg chg="mod">
          <ac:chgData name="David McGowan" userId="762bc93e6dd10e8f" providerId="LiveId" clId="{E34896B6-7CEA-48F8-98E5-4B47260A9ADD}" dt="2024-08-28T18:08:30.511" v="804"/>
          <ac:spMkLst>
            <pc:docMk/>
            <pc:sldMk cId="555768731" sldId="263"/>
            <ac:spMk id="11" creationId="{F2720CA2-5C04-B2E4-52E1-C2AC2B42D073}"/>
          </ac:spMkLst>
        </pc:spChg>
        <pc:grpChg chg="add del mod">
          <ac:chgData name="David McGowan" userId="762bc93e6dd10e8f" providerId="LiveId" clId="{E34896B6-7CEA-48F8-98E5-4B47260A9ADD}" dt="2024-08-28T18:08:30.008" v="803" actId="21"/>
          <ac:grpSpMkLst>
            <pc:docMk/>
            <pc:sldMk cId="555768731" sldId="263"/>
            <ac:grpSpMk id="2" creationId="{BD867E16-09CD-D0F8-79E6-A0D3A1837B96}"/>
          </ac:grpSpMkLst>
        </pc:grpChg>
        <pc:grpChg chg="add del mod">
          <ac:chgData name="David McGowan" userId="762bc93e6dd10e8f" providerId="LiveId" clId="{E34896B6-7CEA-48F8-98E5-4B47260A9ADD}" dt="2024-08-28T18:08:34.991" v="806" actId="21"/>
          <ac:grpSpMkLst>
            <pc:docMk/>
            <pc:sldMk cId="555768731" sldId="263"/>
            <ac:grpSpMk id="3" creationId="{68307435-2A95-12B1-AE7B-663979C982FA}"/>
          </ac:grpSpMkLst>
        </pc:grpChg>
        <pc:grpChg chg="add mod">
          <ac:chgData name="David McGowan" userId="762bc93e6dd10e8f" providerId="LiveId" clId="{E34896B6-7CEA-48F8-98E5-4B47260A9ADD}" dt="2024-08-28T18:08:30.511" v="804"/>
          <ac:grpSpMkLst>
            <pc:docMk/>
            <pc:sldMk cId="555768731" sldId="263"/>
            <ac:grpSpMk id="6" creationId="{BD867E16-09CD-D0F8-79E6-A0D3A1837B96}"/>
          </ac:grpSpMkLst>
        </pc:grpChg>
        <pc:grpChg chg="add mod">
          <ac:chgData name="David McGowan" userId="762bc93e6dd10e8f" providerId="LiveId" clId="{E34896B6-7CEA-48F8-98E5-4B47260A9ADD}" dt="2024-08-28T18:08:38.602" v="808" actId="1076"/>
          <ac:grpSpMkLst>
            <pc:docMk/>
            <pc:sldMk cId="555768731" sldId="263"/>
            <ac:grpSpMk id="12" creationId="{68307435-2A95-12B1-AE7B-663979C982FA}"/>
          </ac:grpSpMkLst>
        </pc:grpChg>
        <pc:picChg chg="del">
          <ac:chgData name="David McGowan" userId="762bc93e6dd10e8f" providerId="LiveId" clId="{E34896B6-7CEA-48F8-98E5-4B47260A9ADD}" dt="2024-08-27T16:45:40.118" v="406" actId="478"/>
          <ac:picMkLst>
            <pc:docMk/>
            <pc:sldMk cId="555768731" sldId="263"/>
            <ac:picMk id="4" creationId="{889DF386-22A3-BA20-0578-A64FAAFD3C98}"/>
          </ac:picMkLst>
        </pc:picChg>
        <pc:picChg chg="add mod">
          <ac:chgData name="David McGowan" userId="762bc93e6dd10e8f" providerId="LiveId" clId="{E34896B6-7CEA-48F8-98E5-4B47260A9ADD}" dt="2024-08-28T18:08:11.353" v="800"/>
          <ac:picMkLst>
            <pc:docMk/>
            <pc:sldMk cId="555768731" sldId="263"/>
            <ac:picMk id="4" creationId="{BC2FF862-9569-7771-5120-55209422C1E1}"/>
          </ac:picMkLst>
        </pc:picChg>
        <pc:picChg chg="add mod">
          <ac:chgData name="David McGowan" userId="762bc93e6dd10e8f" providerId="LiveId" clId="{E34896B6-7CEA-48F8-98E5-4B47260A9ADD}" dt="2024-08-28T18:09:59.425" v="818" actId="14100"/>
          <ac:picMkLst>
            <pc:docMk/>
            <pc:sldMk cId="555768731" sldId="263"/>
            <ac:picMk id="5" creationId="{C6827954-A9E3-4CF1-2BC6-5FDDED41B98C}"/>
          </ac:picMkLst>
        </pc:picChg>
        <pc:picChg chg="mod">
          <ac:chgData name="David McGowan" userId="762bc93e6dd10e8f" providerId="LiveId" clId="{E34896B6-7CEA-48F8-98E5-4B47260A9ADD}" dt="2024-08-28T18:08:30.511" v="804"/>
          <ac:picMkLst>
            <pc:docMk/>
            <pc:sldMk cId="555768731" sldId="263"/>
            <ac:picMk id="7" creationId="{590D39C6-5ABC-FBED-1BE7-A7E46242CAAE}"/>
          </ac:picMkLst>
        </pc:picChg>
        <pc:picChg chg="add mod">
          <ac:chgData name="David McGowan" userId="762bc93e6dd10e8f" providerId="LiveId" clId="{E34896B6-7CEA-48F8-98E5-4B47260A9ADD}" dt="2024-08-28T18:08:33.387" v="805" actId="1076"/>
          <ac:picMkLst>
            <pc:docMk/>
            <pc:sldMk cId="555768731" sldId="263"/>
            <ac:picMk id="8" creationId="{A8E41636-0331-1967-A6A3-4E4921C73DED}"/>
          </ac:picMkLst>
        </pc:picChg>
        <pc:picChg chg="add mod">
          <ac:chgData name="David McGowan" userId="762bc93e6dd10e8f" providerId="LiveId" clId="{E34896B6-7CEA-48F8-98E5-4B47260A9ADD}" dt="2024-08-28T18:08:33.387" v="805" actId="1076"/>
          <ac:picMkLst>
            <pc:docMk/>
            <pc:sldMk cId="555768731" sldId="263"/>
            <ac:picMk id="10" creationId="{E7CFE3EE-B627-55E0-CF07-DE575DCFDB82}"/>
          </ac:picMkLst>
        </pc:picChg>
        <pc:picChg chg="mod">
          <ac:chgData name="David McGowan" userId="762bc93e6dd10e8f" providerId="LiveId" clId="{E34896B6-7CEA-48F8-98E5-4B47260A9ADD}" dt="2024-08-28T18:08:38.602" v="808" actId="1076"/>
          <ac:picMkLst>
            <pc:docMk/>
            <pc:sldMk cId="555768731" sldId="263"/>
            <ac:picMk id="13" creationId="{390D2C46-A649-3AFE-0A2B-B6EDA0BCB93D}"/>
          </ac:picMkLst>
        </pc:picChg>
        <pc:picChg chg="mod">
          <ac:chgData name="David McGowan" userId="762bc93e6dd10e8f" providerId="LiveId" clId="{E34896B6-7CEA-48F8-98E5-4B47260A9ADD}" dt="2024-08-28T18:08:38.602" v="808" actId="1076"/>
          <ac:picMkLst>
            <pc:docMk/>
            <pc:sldMk cId="555768731" sldId="263"/>
            <ac:picMk id="14" creationId="{A8E41636-0331-1967-A6A3-4E4921C73DED}"/>
          </ac:picMkLst>
        </pc:picChg>
        <pc:picChg chg="mod">
          <ac:chgData name="David McGowan" userId="762bc93e6dd10e8f" providerId="LiveId" clId="{E34896B6-7CEA-48F8-98E5-4B47260A9ADD}" dt="2024-08-28T18:08:38.602" v="808" actId="1076"/>
          <ac:picMkLst>
            <pc:docMk/>
            <pc:sldMk cId="555768731" sldId="263"/>
            <ac:picMk id="15" creationId="{E7CFE3EE-B627-55E0-CF07-DE575DCFDB82}"/>
          </ac:picMkLst>
        </pc:picChg>
        <pc:picChg chg="mod">
          <ac:chgData name="David McGowan" userId="762bc93e6dd10e8f" providerId="LiveId" clId="{E34896B6-7CEA-48F8-98E5-4B47260A9ADD}" dt="2024-08-28T18:08:38.602" v="808" actId="1076"/>
          <ac:picMkLst>
            <pc:docMk/>
            <pc:sldMk cId="555768731" sldId="263"/>
            <ac:picMk id="16" creationId="{B03793DC-38E9-67FE-C964-49E25D934DC6}"/>
          </ac:picMkLst>
        </pc:picChg>
        <pc:picChg chg="add mod">
          <ac:chgData name="David McGowan" userId="762bc93e6dd10e8f" providerId="LiveId" clId="{E34896B6-7CEA-48F8-98E5-4B47260A9ADD}" dt="2024-08-28T18:08:33.387" v="805" actId="1076"/>
          <ac:picMkLst>
            <pc:docMk/>
            <pc:sldMk cId="555768731" sldId="263"/>
            <ac:picMk id="1026" creationId="{390D2C46-A649-3AFE-0A2B-B6EDA0BCB93D}"/>
          </ac:picMkLst>
        </pc:picChg>
        <pc:picChg chg="mod">
          <ac:chgData name="David McGowan" userId="762bc93e6dd10e8f" providerId="LiveId" clId="{E34896B6-7CEA-48F8-98E5-4B47260A9ADD}" dt="2024-08-28T18:08:26.715" v="802" actId="1076"/>
          <ac:picMkLst>
            <pc:docMk/>
            <pc:sldMk cId="555768731" sldId="263"/>
            <ac:picMk id="1028" creationId="{590D39C6-5ABC-FBED-1BE7-A7E46242CAAE}"/>
          </ac:picMkLst>
        </pc:picChg>
        <pc:picChg chg="add del mod">
          <ac:chgData name="David McGowan" userId="762bc93e6dd10e8f" providerId="LiveId" clId="{E34896B6-7CEA-48F8-98E5-4B47260A9ADD}" dt="2024-08-28T15:53:26.885" v="538" actId="21"/>
          <ac:picMkLst>
            <pc:docMk/>
            <pc:sldMk cId="555768731" sldId="263"/>
            <ac:picMk id="1030" creationId="{E7CFE3EE-B627-55E0-CF07-DE575DCFDB82}"/>
          </ac:picMkLst>
        </pc:picChg>
        <pc:picChg chg="add mod">
          <ac:chgData name="David McGowan" userId="762bc93e6dd10e8f" providerId="LiveId" clId="{E34896B6-7CEA-48F8-98E5-4B47260A9ADD}" dt="2024-08-28T18:08:33.387" v="805" actId="1076"/>
          <ac:picMkLst>
            <pc:docMk/>
            <pc:sldMk cId="555768731" sldId="263"/>
            <ac:picMk id="1032" creationId="{B03793DC-38E9-67FE-C964-49E25D934DC6}"/>
          </ac:picMkLst>
        </pc:picChg>
      </pc:sldChg>
      <pc:sldChg chg="addSp delSp modSp add mod modClrScheme chgLayout">
        <pc:chgData name="David McGowan" userId="762bc93e6dd10e8f" providerId="LiveId" clId="{E34896B6-7CEA-48F8-98E5-4B47260A9ADD}" dt="2024-08-28T18:11:49.973" v="890" actId="478"/>
        <pc:sldMkLst>
          <pc:docMk/>
          <pc:sldMk cId="729638591" sldId="264"/>
        </pc:sldMkLst>
        <pc:spChg chg="add del mod ord">
          <ac:chgData name="David McGowan" userId="762bc93e6dd10e8f" providerId="LiveId" clId="{E34896B6-7CEA-48F8-98E5-4B47260A9ADD}" dt="2024-08-27T16:49:28.311" v="447" actId="478"/>
          <ac:spMkLst>
            <pc:docMk/>
            <pc:sldMk cId="729638591" sldId="264"/>
            <ac:spMk id="2" creationId="{D1E70548-84B7-3AFA-9EBB-7E091BA6CCCA}"/>
          </ac:spMkLst>
        </pc:spChg>
        <pc:spChg chg="add del mod ord">
          <ac:chgData name="David McGowan" userId="762bc93e6dd10e8f" providerId="LiveId" clId="{E34896B6-7CEA-48F8-98E5-4B47260A9ADD}" dt="2024-08-28T18:11:49.973" v="890" actId="478"/>
          <ac:spMkLst>
            <pc:docMk/>
            <pc:sldMk cId="729638591" sldId="264"/>
            <ac:spMk id="3" creationId="{390AD6B7-46CE-EAB6-682D-3C7AC44EFFCA}"/>
          </ac:spMkLst>
        </pc:spChg>
        <pc:spChg chg="mod">
          <ac:chgData name="David McGowan" userId="762bc93e6dd10e8f" providerId="LiveId" clId="{E34896B6-7CEA-48F8-98E5-4B47260A9ADD}" dt="2024-08-28T18:10:32.225" v="823" actId="1076"/>
          <ac:spMkLst>
            <pc:docMk/>
            <pc:sldMk cId="729638591" sldId="264"/>
            <ac:spMk id="9" creationId="{F2720CA2-5C04-B2E4-52E1-C2AC2B42D073}"/>
          </ac:spMkLst>
        </pc:spChg>
        <pc:spChg chg="mod">
          <ac:chgData name="David McGowan" userId="762bc93e6dd10e8f" providerId="LiveId" clId="{E34896B6-7CEA-48F8-98E5-4B47260A9ADD}" dt="2024-08-28T18:11:39.448" v="889" actId="404"/>
          <ac:spMkLst>
            <pc:docMk/>
            <pc:sldMk cId="729638591" sldId="264"/>
            <ac:spMk id="19" creationId="{F2720CA2-5C04-B2E4-52E1-C2AC2B42D073}"/>
          </ac:spMkLst>
        </pc:spChg>
        <pc:grpChg chg="add mod">
          <ac:chgData name="David McGowan" userId="762bc93e6dd10e8f" providerId="LiveId" clId="{E34896B6-7CEA-48F8-98E5-4B47260A9ADD}" dt="2024-08-28T18:09:01.674" v="809"/>
          <ac:grpSpMkLst>
            <pc:docMk/>
            <pc:sldMk cId="729638591" sldId="264"/>
            <ac:grpSpMk id="2" creationId="{66DBE25E-1770-3046-B5E4-48BD8560D0A6}"/>
          </ac:grpSpMkLst>
        </pc:grpChg>
        <pc:grpChg chg="add del mod">
          <ac:chgData name="David McGowan" userId="762bc93e6dd10e8f" providerId="LiveId" clId="{E34896B6-7CEA-48F8-98E5-4B47260A9ADD}" dt="2024-08-28T18:10:34.124" v="824" actId="21"/>
          <ac:grpSpMkLst>
            <pc:docMk/>
            <pc:sldMk cId="729638591" sldId="264"/>
            <ac:grpSpMk id="10" creationId="{503C8471-6150-0E37-CFB3-154E8D43B81B}"/>
          </ac:grpSpMkLst>
        </pc:grpChg>
        <pc:grpChg chg="add del mod">
          <ac:chgData name="David McGowan" userId="762bc93e6dd10e8f" providerId="LiveId" clId="{E34896B6-7CEA-48F8-98E5-4B47260A9ADD}" dt="2024-08-28T18:10:14.846" v="821" actId="478"/>
          <ac:grpSpMkLst>
            <pc:docMk/>
            <pc:sldMk cId="729638591" sldId="264"/>
            <ac:grpSpMk id="11" creationId="{1A7FA869-4A17-79DB-A04C-7B340002C8FE}"/>
          </ac:grpSpMkLst>
        </pc:grpChg>
        <pc:grpChg chg="add mod">
          <ac:chgData name="David McGowan" userId="762bc93e6dd10e8f" providerId="LiveId" clId="{E34896B6-7CEA-48F8-98E5-4B47260A9ADD}" dt="2024-08-28T18:10:34.751" v="825"/>
          <ac:grpSpMkLst>
            <pc:docMk/>
            <pc:sldMk cId="729638591" sldId="264"/>
            <ac:grpSpMk id="17" creationId="{503C8471-6150-0E37-CFB3-154E8D43B81B}"/>
          </ac:grpSpMkLst>
        </pc:grpChg>
        <pc:picChg chg="add del mod modCrop">
          <ac:chgData name="David McGowan" userId="762bc93e6dd10e8f" providerId="LiveId" clId="{E34896B6-7CEA-48F8-98E5-4B47260A9ADD}" dt="2024-08-28T18:10:48.255" v="840" actId="21"/>
          <ac:picMkLst>
            <pc:docMk/>
            <pc:sldMk cId="729638591" sldId="264"/>
            <ac:picMk id="4" creationId="{A885B9A5-77E4-C77E-AF3B-F9AB7FDED8E4}"/>
          </ac:picMkLst>
        </pc:picChg>
        <pc:picChg chg="mod">
          <ac:chgData name="David McGowan" userId="762bc93e6dd10e8f" providerId="LiveId" clId="{E34896B6-7CEA-48F8-98E5-4B47260A9ADD}" dt="2024-08-28T18:09:01.674" v="809"/>
          <ac:picMkLst>
            <pc:docMk/>
            <pc:sldMk cId="729638591" sldId="264"/>
            <ac:picMk id="5" creationId="{5BEB678F-3DB8-9A61-78B7-E57A0187F988}"/>
          </ac:picMkLst>
        </pc:picChg>
        <pc:picChg chg="mod">
          <ac:chgData name="David McGowan" userId="762bc93e6dd10e8f" providerId="LiveId" clId="{E34896B6-7CEA-48F8-98E5-4B47260A9ADD}" dt="2024-08-28T18:09:01.674" v="809"/>
          <ac:picMkLst>
            <pc:docMk/>
            <pc:sldMk cId="729638591" sldId="264"/>
            <ac:picMk id="6" creationId="{85B6C41D-F749-D35B-080E-78EAB32DFA1E}"/>
          </ac:picMkLst>
        </pc:picChg>
        <pc:picChg chg="mod">
          <ac:chgData name="David McGowan" userId="762bc93e6dd10e8f" providerId="LiveId" clId="{E34896B6-7CEA-48F8-98E5-4B47260A9ADD}" dt="2024-08-28T18:09:01.674" v="809"/>
          <ac:picMkLst>
            <pc:docMk/>
            <pc:sldMk cId="729638591" sldId="264"/>
            <ac:picMk id="7" creationId="{266C4A6E-FD87-E97F-B492-07EBFFC95EDF}"/>
          </ac:picMkLst>
        </pc:picChg>
        <pc:picChg chg="mod">
          <ac:chgData name="David McGowan" userId="762bc93e6dd10e8f" providerId="LiveId" clId="{E34896B6-7CEA-48F8-98E5-4B47260A9ADD}" dt="2024-08-28T18:09:01.674" v="809"/>
          <ac:picMkLst>
            <pc:docMk/>
            <pc:sldMk cId="729638591" sldId="264"/>
            <ac:picMk id="8" creationId="{0CF97C4D-D5AF-4B90-A47B-EA971F22D150}"/>
          </ac:picMkLst>
        </pc:picChg>
        <pc:picChg chg="del mod">
          <ac:chgData name="David McGowan" userId="762bc93e6dd10e8f" providerId="LiveId" clId="{E34896B6-7CEA-48F8-98E5-4B47260A9ADD}" dt="2024-08-28T18:10:12.142" v="820" actId="478"/>
          <ac:picMkLst>
            <pc:docMk/>
            <pc:sldMk cId="729638591" sldId="264"/>
            <ac:picMk id="12" creationId="{756B03D5-3E47-BA67-C3BF-B3C5A6B9FBC8}"/>
          </ac:picMkLst>
        </pc:picChg>
        <pc:picChg chg="mod">
          <ac:chgData name="David McGowan" userId="762bc93e6dd10e8f" providerId="LiveId" clId="{E34896B6-7CEA-48F8-98E5-4B47260A9ADD}" dt="2024-08-28T18:10:12.142" v="820" actId="478"/>
          <ac:picMkLst>
            <pc:docMk/>
            <pc:sldMk cId="729638591" sldId="264"/>
            <ac:picMk id="13" creationId="{C607531C-DF7E-69F2-5EFF-EB89233E402D}"/>
          </ac:picMkLst>
        </pc:picChg>
        <pc:picChg chg="mod">
          <ac:chgData name="David McGowan" userId="762bc93e6dd10e8f" providerId="LiveId" clId="{E34896B6-7CEA-48F8-98E5-4B47260A9ADD}" dt="2024-08-28T18:10:12.142" v="820" actId="478"/>
          <ac:picMkLst>
            <pc:docMk/>
            <pc:sldMk cId="729638591" sldId="264"/>
            <ac:picMk id="14" creationId="{2DAF1DE8-3746-A975-619F-98B89F8762A2}"/>
          </ac:picMkLst>
        </pc:picChg>
        <pc:picChg chg="mod">
          <ac:chgData name="David McGowan" userId="762bc93e6dd10e8f" providerId="LiveId" clId="{E34896B6-7CEA-48F8-98E5-4B47260A9ADD}" dt="2024-08-28T18:10:12.142" v="820" actId="478"/>
          <ac:picMkLst>
            <pc:docMk/>
            <pc:sldMk cId="729638591" sldId="264"/>
            <ac:picMk id="15" creationId="{9CB4244B-AD34-4A10-6AC7-4D069B88985A}"/>
          </ac:picMkLst>
        </pc:picChg>
        <pc:picChg chg="add mod">
          <ac:chgData name="David McGowan" userId="762bc93e6dd10e8f" providerId="LiveId" clId="{E34896B6-7CEA-48F8-98E5-4B47260A9ADD}" dt="2024-08-28T18:10:44.892" v="839" actId="1037"/>
          <ac:picMkLst>
            <pc:docMk/>
            <pc:sldMk cId="729638591" sldId="264"/>
            <ac:picMk id="16" creationId="{AA850D25-0529-7618-BC5F-7BE2AF52E22C}"/>
          </ac:picMkLst>
        </pc:picChg>
        <pc:picChg chg="mod">
          <ac:chgData name="David McGowan" userId="762bc93e6dd10e8f" providerId="LiveId" clId="{E34896B6-7CEA-48F8-98E5-4B47260A9ADD}" dt="2024-08-28T18:10:34.751" v="825"/>
          <ac:picMkLst>
            <pc:docMk/>
            <pc:sldMk cId="729638591" sldId="264"/>
            <ac:picMk id="18" creationId="{590D39C6-5ABC-FBED-1BE7-A7E46242CAAE}"/>
          </ac:picMkLst>
        </pc:picChg>
        <pc:picChg chg="add mod">
          <ac:chgData name="David McGowan" userId="762bc93e6dd10e8f" providerId="LiveId" clId="{E34896B6-7CEA-48F8-98E5-4B47260A9ADD}" dt="2024-08-28T18:10:52.653" v="842" actId="1076"/>
          <ac:picMkLst>
            <pc:docMk/>
            <pc:sldMk cId="729638591" sldId="264"/>
            <ac:picMk id="20" creationId="{A885B9A5-77E4-C77E-AF3B-F9AB7FDED8E4}"/>
          </ac:picMkLst>
        </pc:picChg>
        <pc:picChg chg="mod">
          <ac:chgData name="David McGowan" userId="762bc93e6dd10e8f" providerId="LiveId" clId="{E34896B6-7CEA-48F8-98E5-4B47260A9ADD}" dt="2024-08-28T18:10:32.225" v="823" actId="1076"/>
          <ac:picMkLst>
            <pc:docMk/>
            <pc:sldMk cId="729638591" sldId="264"/>
            <ac:picMk id="1028" creationId="{590D39C6-5ABC-FBED-1BE7-A7E46242CAAE}"/>
          </ac:picMkLst>
        </pc:picChg>
      </pc:sldChg>
      <pc:sldChg chg="addSp delSp modSp add mod setBg">
        <pc:chgData name="David McGowan" userId="762bc93e6dd10e8f" providerId="LiveId" clId="{E34896B6-7CEA-48F8-98E5-4B47260A9ADD}" dt="2024-08-28T17:45:56.398" v="668" actId="1076"/>
        <pc:sldMkLst>
          <pc:docMk/>
          <pc:sldMk cId="4002822336" sldId="265"/>
        </pc:sldMkLst>
        <pc:spChg chg="add del mod">
          <ac:chgData name="David McGowan" userId="762bc93e6dd10e8f" providerId="LiveId" clId="{E34896B6-7CEA-48F8-98E5-4B47260A9ADD}" dt="2024-08-28T16:06:51.455" v="619" actId="478"/>
          <ac:spMkLst>
            <pc:docMk/>
            <pc:sldMk cId="4002822336" sldId="265"/>
            <ac:spMk id="2" creationId="{2A47907A-D3F2-A2BA-6E1D-F398C640B938}"/>
          </ac:spMkLst>
        </pc:spChg>
        <pc:spChg chg="del mod">
          <ac:chgData name="David McGowan" userId="762bc93e6dd10e8f" providerId="LiveId" clId="{E34896B6-7CEA-48F8-98E5-4B47260A9ADD}" dt="2024-08-28T16:03:46.415" v="609" actId="478"/>
          <ac:spMkLst>
            <pc:docMk/>
            <pc:sldMk cId="4002822336" sldId="265"/>
            <ac:spMk id="3" creationId="{390AD6B7-46CE-EAB6-682D-3C7AC44EFFCA}"/>
          </ac:spMkLst>
        </pc:spChg>
        <pc:spChg chg="mod">
          <ac:chgData name="David McGowan" userId="762bc93e6dd10e8f" providerId="LiveId" clId="{E34896B6-7CEA-48F8-98E5-4B47260A9ADD}" dt="2024-08-28T17:45:56.398" v="668" actId="1076"/>
          <ac:spMkLst>
            <pc:docMk/>
            <pc:sldMk cId="4002822336" sldId="265"/>
            <ac:spMk id="9" creationId="{F2720CA2-5C04-B2E4-52E1-C2AC2B42D073}"/>
          </ac:spMkLst>
        </pc:spChg>
        <pc:spChg chg="add del">
          <ac:chgData name="David McGowan" userId="762bc93e6dd10e8f" providerId="LiveId" clId="{E34896B6-7CEA-48F8-98E5-4B47260A9ADD}" dt="2024-08-28T16:14:32.461" v="632" actId="26606"/>
          <ac:spMkLst>
            <pc:docMk/>
            <pc:sldMk cId="4002822336" sldId="265"/>
            <ac:spMk id="1033" creationId="{27BDFED6-6E33-4606-AFE2-886ADB1C018E}"/>
          </ac:spMkLst>
        </pc:spChg>
        <pc:spChg chg="add del">
          <ac:chgData name="David McGowan" userId="762bc93e6dd10e8f" providerId="LiveId" clId="{E34896B6-7CEA-48F8-98E5-4B47260A9ADD}" dt="2024-08-28T16:14:32.461" v="632" actId="26606"/>
          <ac:spMkLst>
            <pc:docMk/>
            <pc:sldMk cId="4002822336" sldId="265"/>
            <ac:spMk id="1035" creationId="{890DEF05-784E-4B61-89E4-04C4ECF4E5A0}"/>
          </ac:spMkLst>
        </pc:spChg>
        <pc:spChg chg="add del">
          <ac:chgData name="David McGowan" userId="762bc93e6dd10e8f" providerId="LiveId" clId="{E34896B6-7CEA-48F8-98E5-4B47260A9ADD}" dt="2024-08-28T16:14:31.345" v="631" actId="26606"/>
          <ac:spMkLst>
            <pc:docMk/>
            <pc:sldMk cId="4002822336" sldId="265"/>
            <ac:spMk id="1042" creationId="{F8446B12-7391-4711-8B31-112A0B896C76}"/>
          </ac:spMkLst>
        </pc:spChg>
        <pc:grpChg chg="add mod">
          <ac:chgData name="David McGowan" userId="762bc93e6dd10e8f" providerId="LiveId" clId="{E34896B6-7CEA-48F8-98E5-4B47260A9ADD}" dt="2024-08-28T17:45:56.398" v="668" actId="1076"/>
          <ac:grpSpMkLst>
            <pc:docMk/>
            <pc:sldMk cId="4002822336" sldId="265"/>
            <ac:grpSpMk id="3" creationId="{81E3EE8B-CA79-776C-8229-B864CB827D83}"/>
          </ac:grpSpMkLst>
        </pc:grpChg>
        <pc:grpChg chg="add del">
          <ac:chgData name="David McGowan" userId="762bc93e6dd10e8f" providerId="LiveId" clId="{E34896B6-7CEA-48F8-98E5-4B47260A9ADD}" dt="2024-08-28T16:14:31.345" v="631" actId="26606"/>
          <ac:grpSpMkLst>
            <pc:docMk/>
            <pc:sldMk cId="4002822336" sldId="265"/>
            <ac:grpSpMk id="1044" creationId="{AC0B7807-0C83-4963-821A-69B172722E49}"/>
          </ac:grpSpMkLst>
        </pc:grpChg>
        <pc:picChg chg="add mod">
          <ac:chgData name="David McGowan" userId="762bc93e6dd10e8f" providerId="LiveId" clId="{E34896B6-7CEA-48F8-98E5-4B47260A9ADD}" dt="2024-08-28T17:45:30.172" v="666" actId="1076"/>
          <ac:picMkLst>
            <pc:docMk/>
            <pc:sldMk cId="4002822336" sldId="265"/>
            <ac:picMk id="2" creationId="{73FBFA59-C8B3-287C-08AA-6453CC542D86}"/>
          </ac:picMkLst>
        </pc:picChg>
        <pc:picChg chg="del">
          <ac:chgData name="David McGowan" userId="762bc93e6dd10e8f" providerId="LiveId" clId="{E34896B6-7CEA-48F8-98E5-4B47260A9ADD}" dt="2024-08-28T16:03:34.631" v="605" actId="478"/>
          <ac:picMkLst>
            <pc:docMk/>
            <pc:sldMk cId="4002822336" sldId="265"/>
            <ac:picMk id="4" creationId="{A885B9A5-77E4-C77E-AF3B-F9AB7FDED8E4}"/>
          </ac:picMkLst>
        </pc:picChg>
        <pc:picChg chg="add mod ord modCrop">
          <ac:chgData name="David McGowan" userId="762bc93e6dd10e8f" providerId="LiveId" clId="{E34896B6-7CEA-48F8-98E5-4B47260A9ADD}" dt="2024-08-28T17:45:11.858" v="662" actId="1076"/>
          <ac:picMkLst>
            <pc:docMk/>
            <pc:sldMk cId="4002822336" sldId="265"/>
            <ac:picMk id="6" creationId="{F843C6A6-8743-B208-6A6D-450E5BE28FF5}"/>
          </ac:picMkLst>
        </pc:picChg>
        <pc:picChg chg="mod ord">
          <ac:chgData name="David McGowan" userId="762bc93e6dd10e8f" providerId="LiveId" clId="{E34896B6-7CEA-48F8-98E5-4B47260A9ADD}" dt="2024-08-28T17:45:56.398" v="668" actId="1076"/>
          <ac:picMkLst>
            <pc:docMk/>
            <pc:sldMk cId="4002822336" sldId="265"/>
            <ac:picMk id="1028" creationId="{590D39C6-5ABC-FBED-1BE7-A7E46242CAAE}"/>
          </ac:picMkLst>
        </pc:picChg>
        <pc:picChg chg="add del mod">
          <ac:chgData name="David McGowan" userId="762bc93e6dd10e8f" providerId="LiveId" clId="{E34896B6-7CEA-48F8-98E5-4B47260A9ADD}" dt="2024-08-28T16:10:47.068" v="620" actId="478"/>
          <ac:picMkLst>
            <pc:docMk/>
            <pc:sldMk cId="4002822336" sldId="265"/>
            <ac:picMk id="2050" creationId="{8A12C6D2-0B9B-E957-B3C0-FF21057D632F}"/>
          </ac:picMkLst>
        </pc:picChg>
        <pc:cxnChg chg="add del">
          <ac:chgData name="David McGowan" userId="762bc93e6dd10e8f" providerId="LiveId" clId="{E34896B6-7CEA-48F8-98E5-4B47260A9ADD}" dt="2024-08-28T16:14:32.461" v="632" actId="26606"/>
          <ac:cxnSpMkLst>
            <pc:docMk/>
            <pc:sldMk cId="4002822336" sldId="265"/>
            <ac:cxnSpMk id="1037" creationId="{C41BAEC7-F7B0-4224-8B18-8F74B7D87F0B}"/>
          </ac:cxnSpMkLst>
        </pc:cxnChg>
      </pc:sldChg>
      <pc:sldChg chg="addSp delSp modSp new mod">
        <pc:chgData name="David McGowan" userId="762bc93e6dd10e8f" providerId="LiveId" clId="{E34896B6-7CEA-48F8-98E5-4B47260A9ADD}" dt="2024-08-28T18:17:18.345" v="947" actId="1076"/>
        <pc:sldMkLst>
          <pc:docMk/>
          <pc:sldMk cId="1266154054" sldId="266"/>
        </pc:sldMkLst>
        <pc:spChg chg="mod">
          <ac:chgData name="David McGowan" userId="762bc93e6dd10e8f" providerId="LiveId" clId="{E34896B6-7CEA-48F8-98E5-4B47260A9ADD}" dt="2024-08-28T18:17:18.345" v="947" actId="1076"/>
          <ac:spMkLst>
            <pc:docMk/>
            <pc:sldMk cId="1266154054" sldId="266"/>
            <ac:spMk id="6" creationId="{A0A092CE-2312-4BA7-5A56-80D5CE6A20E6}"/>
          </ac:spMkLst>
        </pc:spChg>
        <pc:grpChg chg="add mod">
          <ac:chgData name="David McGowan" userId="762bc93e6dd10e8f" providerId="LiveId" clId="{E34896B6-7CEA-48F8-98E5-4B47260A9ADD}" dt="2024-08-28T18:17:18.345" v="947" actId="1076"/>
          <ac:grpSpMkLst>
            <pc:docMk/>
            <pc:sldMk cId="1266154054" sldId="266"/>
            <ac:grpSpMk id="3" creationId="{CBC0B41B-6AB7-8F64-0BB1-ABFCDC7AE1A1}"/>
          </ac:grpSpMkLst>
        </pc:grpChg>
        <pc:picChg chg="add mod">
          <ac:chgData name="David McGowan" userId="762bc93e6dd10e8f" providerId="LiveId" clId="{E34896B6-7CEA-48F8-98E5-4B47260A9ADD}" dt="2024-08-28T18:12:04.503" v="891"/>
          <ac:picMkLst>
            <pc:docMk/>
            <pc:sldMk cId="1266154054" sldId="266"/>
            <ac:picMk id="2" creationId="{F66F2511-7728-2210-D83C-8BF716949583}"/>
          </ac:picMkLst>
        </pc:picChg>
        <pc:picChg chg="add del mod modCrop">
          <ac:chgData name="David McGowan" userId="762bc93e6dd10e8f" providerId="LiveId" clId="{E34896B6-7CEA-48F8-98E5-4B47260A9ADD}" dt="2024-08-28T16:23:32.700" v="656" actId="478"/>
          <ac:picMkLst>
            <pc:docMk/>
            <pc:sldMk cId="1266154054" sldId="266"/>
            <ac:picMk id="3" creationId="{71DEDD55-A5A2-C3BC-E88A-B1BBB55B1DB7}"/>
          </ac:picMkLst>
        </pc:picChg>
        <pc:picChg chg="mod">
          <ac:chgData name="David McGowan" userId="762bc93e6dd10e8f" providerId="LiveId" clId="{E34896B6-7CEA-48F8-98E5-4B47260A9ADD}" dt="2024-08-28T18:17:18.345" v="947" actId="1076"/>
          <ac:picMkLst>
            <pc:docMk/>
            <pc:sldMk cId="1266154054" sldId="266"/>
            <ac:picMk id="4" creationId="{2B585495-3211-3C7F-1F4A-089317B1429D}"/>
          </ac:picMkLst>
        </pc:picChg>
        <pc:picChg chg="add del mod modCrop">
          <ac:chgData name="David McGowan" userId="762bc93e6dd10e8f" providerId="LiveId" clId="{E34896B6-7CEA-48F8-98E5-4B47260A9ADD}" dt="2024-08-28T17:46:08.809" v="669" actId="478"/>
          <ac:picMkLst>
            <pc:docMk/>
            <pc:sldMk cId="1266154054" sldId="266"/>
            <ac:picMk id="5" creationId="{6A5641B2-3BDA-4F54-40D7-4DFBFA3F8C11}"/>
          </ac:picMkLst>
        </pc:picChg>
        <pc:picChg chg="add del mod">
          <ac:chgData name="David McGowan" userId="762bc93e6dd10e8f" providerId="LiveId" clId="{E34896B6-7CEA-48F8-98E5-4B47260A9ADD}" dt="2024-08-28T18:16:37.892" v="943" actId="478"/>
          <ac:picMkLst>
            <pc:docMk/>
            <pc:sldMk cId="1266154054" sldId="266"/>
            <ac:picMk id="7" creationId="{B9B68748-857C-575E-302C-B9C69A92B0C3}"/>
          </ac:picMkLst>
        </pc:picChg>
        <pc:picChg chg="add del mod">
          <ac:chgData name="David McGowan" userId="762bc93e6dd10e8f" providerId="LiveId" clId="{E34896B6-7CEA-48F8-98E5-4B47260A9ADD}" dt="2024-08-28T18:16:40.903" v="944" actId="478"/>
          <ac:picMkLst>
            <pc:docMk/>
            <pc:sldMk cId="1266154054" sldId="266"/>
            <ac:picMk id="8" creationId="{D78564C3-2D82-1845-9215-E1E77929F258}"/>
          </ac:picMkLst>
        </pc:picChg>
      </pc:sldChg>
      <pc:sldChg chg="addSp delSp modSp add mod">
        <pc:chgData name="David McGowan" userId="762bc93e6dd10e8f" providerId="LiveId" clId="{E34896B6-7CEA-48F8-98E5-4B47260A9ADD}" dt="2024-08-28T17:51:27.901" v="755" actId="1076"/>
        <pc:sldMkLst>
          <pc:docMk/>
          <pc:sldMk cId="629200666" sldId="267"/>
        </pc:sldMkLst>
        <pc:spChg chg="del">
          <ac:chgData name="David McGowan" userId="762bc93e6dd10e8f" providerId="LiveId" clId="{E34896B6-7CEA-48F8-98E5-4B47260A9ADD}" dt="2024-08-28T17:49:04.563" v="704" actId="478"/>
          <ac:spMkLst>
            <pc:docMk/>
            <pc:sldMk cId="629200666" sldId="267"/>
            <ac:spMk id="5" creationId="{BA01688E-D1F2-E7BE-6987-2723F8FE85D4}"/>
          </ac:spMkLst>
        </pc:spChg>
        <pc:spChg chg="mod">
          <ac:chgData name="David McGowan" userId="762bc93e6dd10e8f" providerId="LiveId" clId="{E34896B6-7CEA-48F8-98E5-4B47260A9ADD}" dt="2024-08-28T17:51:27.901" v="755" actId="1076"/>
          <ac:spMkLst>
            <pc:docMk/>
            <pc:sldMk cId="629200666" sldId="267"/>
            <ac:spMk id="8" creationId="{6B54227B-6A10-BB35-382F-160B9041FF51}"/>
          </ac:spMkLst>
        </pc:spChg>
        <pc:grpChg chg="add mod">
          <ac:chgData name="David McGowan" userId="762bc93e6dd10e8f" providerId="LiveId" clId="{E34896B6-7CEA-48F8-98E5-4B47260A9ADD}" dt="2024-08-28T17:51:27.901" v="755" actId="1076"/>
          <ac:grpSpMkLst>
            <pc:docMk/>
            <pc:sldMk cId="629200666" sldId="267"/>
            <ac:grpSpMk id="6" creationId="{5CA07F8A-3403-823D-FB8D-2FF2F97C2198}"/>
          </ac:grpSpMkLst>
        </pc:grpChg>
        <pc:picChg chg="del">
          <ac:chgData name="David McGowan" userId="762bc93e6dd10e8f" providerId="LiveId" clId="{E34896B6-7CEA-48F8-98E5-4B47260A9ADD}" dt="2024-08-28T17:48:58.882" v="703" actId="478"/>
          <ac:picMkLst>
            <pc:docMk/>
            <pc:sldMk cId="629200666" sldId="267"/>
            <ac:picMk id="2" creationId="{C1E0DE34-9C1F-3044-0E42-F256CA9E6C13}"/>
          </ac:picMkLst>
        </pc:picChg>
        <pc:picChg chg="add mod">
          <ac:chgData name="David McGowan" userId="762bc93e6dd10e8f" providerId="LiveId" clId="{E34896B6-7CEA-48F8-98E5-4B47260A9ADD}" dt="2024-08-28T17:50:59.261" v="752" actId="1076"/>
          <ac:picMkLst>
            <pc:docMk/>
            <pc:sldMk cId="629200666" sldId="267"/>
            <ac:picMk id="3" creationId="{348FD29B-77D8-03B4-957D-343C3B0CA6C1}"/>
          </ac:picMkLst>
        </pc:picChg>
        <pc:picChg chg="mod modCrop">
          <ac:chgData name="David McGowan" userId="762bc93e6dd10e8f" providerId="LiveId" clId="{E34896B6-7CEA-48F8-98E5-4B47260A9ADD}" dt="2024-08-28T17:50:42.618" v="750" actId="29295"/>
          <ac:picMkLst>
            <pc:docMk/>
            <pc:sldMk cId="629200666" sldId="267"/>
            <ac:picMk id="4" creationId="{CD541898-6877-D9B3-F999-8FD646E276F5}"/>
          </ac:picMkLst>
        </pc:picChg>
        <pc:picChg chg="mod">
          <ac:chgData name="David McGowan" userId="762bc93e6dd10e8f" providerId="LiveId" clId="{E34896B6-7CEA-48F8-98E5-4B47260A9ADD}" dt="2024-08-28T17:51:27.901" v="755" actId="1076"/>
          <ac:picMkLst>
            <pc:docMk/>
            <pc:sldMk cId="629200666" sldId="267"/>
            <ac:picMk id="7" creationId="{59B0BEA5-7793-71F2-E526-2105FB6DE20D}"/>
          </ac:picMkLst>
        </pc:picChg>
      </pc:sldChg>
      <pc:sldChg chg="addSp delSp modSp add mod ord">
        <pc:chgData name="David McGowan" userId="762bc93e6dd10e8f" providerId="LiveId" clId="{E34896B6-7CEA-48F8-98E5-4B47260A9ADD}" dt="2024-08-28T18:24:46.792" v="1059" actId="14100"/>
        <pc:sldMkLst>
          <pc:docMk/>
          <pc:sldMk cId="2012757420" sldId="268"/>
        </pc:sldMkLst>
        <pc:spChg chg="add del mod">
          <ac:chgData name="David McGowan" userId="762bc93e6dd10e8f" providerId="LiveId" clId="{E34896B6-7CEA-48F8-98E5-4B47260A9ADD}" dt="2024-08-28T18:24:46.792" v="1059" actId="14100"/>
          <ac:spMkLst>
            <pc:docMk/>
            <pc:sldMk cId="2012757420" sldId="268"/>
            <ac:spMk id="3" creationId="{47F47961-FEEB-8B64-8B12-91130418E3D3}"/>
          </ac:spMkLst>
        </pc:spChg>
        <pc:spChg chg="del">
          <ac:chgData name="David McGowan" userId="762bc93e6dd10e8f" providerId="LiveId" clId="{E34896B6-7CEA-48F8-98E5-4B47260A9ADD}" dt="2024-08-28T18:21:18.267" v="951" actId="478"/>
          <ac:spMkLst>
            <pc:docMk/>
            <pc:sldMk cId="2012757420" sldId="268"/>
            <ac:spMk id="5" creationId="{BA01688E-D1F2-E7BE-6987-2723F8FE85D4}"/>
          </ac:spMkLst>
        </pc:spChg>
        <pc:picChg chg="mod">
          <ac:chgData name="David McGowan" userId="762bc93e6dd10e8f" providerId="LiveId" clId="{E34896B6-7CEA-48F8-98E5-4B47260A9ADD}" dt="2024-08-28T18:24:41.956" v="1058" actId="14100"/>
          <ac:picMkLst>
            <pc:docMk/>
            <pc:sldMk cId="2012757420" sldId="268"/>
            <ac:picMk id="2" creationId="{C1E0DE34-9C1F-3044-0E42-F256CA9E6C13}"/>
          </ac:picMkLst>
        </pc:picChg>
      </pc:sldChg>
      <pc:sldChg chg="add del">
        <pc:chgData name="David McGowan" userId="762bc93e6dd10e8f" providerId="LiveId" clId="{E34896B6-7CEA-48F8-98E5-4B47260A9ADD}" dt="2024-08-28T18:13:59.400" v="894" actId="2696"/>
        <pc:sldMkLst>
          <pc:docMk/>
          <pc:sldMk cId="2415358934" sldId="268"/>
        </pc:sldMkLst>
      </pc:sldChg>
      <pc:sldChg chg="add del">
        <pc:chgData name="David McGowan" userId="762bc93e6dd10e8f" providerId="LiveId" clId="{E34896B6-7CEA-48F8-98E5-4B47260A9ADD}" dt="2024-08-28T18:04:45.082" v="758" actId="2696"/>
        <pc:sldMkLst>
          <pc:docMk/>
          <pc:sldMk cId="288693553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75B3-5485-E467-8D06-62DDA71E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1C6FC-AF4C-25E9-80CA-DB971DF21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2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CBE6-ED15-B077-8C9D-98C6BBCA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84CCC-AF79-987B-3253-A214C243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FE00-9177-8DFA-A0D0-3165D411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982B-BA70-0B9E-3365-4B50D31E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3F8C5-EA0C-EC3E-48FF-AB229776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6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8E352-117B-32ED-51EA-980FF933D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BC3FD-9724-4EF9-A2BF-DA723025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E8B8-7D8B-0790-0382-B7498A7F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BC934-FE4A-DFBA-98C0-1781A724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1F32-F9C9-6082-A56F-7DB72F88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CF6A-EEEE-442D-5CB2-E7DAA2C5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9C13-E210-56AE-CEEC-67F0F01B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BA75-4C3E-4941-09BD-47570DF3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A3E1-E49C-1879-27E3-D14B1A35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3EA9-ED1E-0A39-44C7-62F9A665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69AA-6DAF-3251-0169-B043EDE9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F15B2-C90B-39A6-B791-15E173BBA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7BE3-976B-FEA4-8FE5-2C192625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F1274-5E42-C65E-809D-7601A18A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1BC6B-C57B-310B-B1F7-8D4FD82F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6EE-F85A-A534-33F4-C7E15618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5CFE-543F-1EB8-9754-8AF1A002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783BD-268F-039F-916A-77E781B86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BAFEF-5FB0-13F5-095B-6F50A1C4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9B438-FE3E-B949-694B-C0755BE1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A613A-8567-C640-DDFC-2B1ABE6A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998D-EFCD-F7B3-C809-84F6C412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DABF-9ED1-B6CA-EAB5-598421CF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67CD-FC02-5229-A4CB-41D98AC7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DE238-9838-2E03-535D-A54D59653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2CFC4-4BFF-7572-A92D-B659DA3CE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CA4C4-7F53-ABEF-0667-39FCB75F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C7369-4CAA-4E3A-E2CC-E2FA92DD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C97A1-074E-0483-8308-1EF0775A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6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E9D5-0D9C-1414-0457-212AB5B4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D4A25-D031-B40E-92A9-009E84E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24D10-5571-E514-F6E4-C87E6ED8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12E23-93A1-7C39-7BEB-44586ACA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0DEF1-BD61-8773-64DD-E6D6744C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E70EB-6C23-ACEB-0BE4-F44D86AC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2D6E-8067-6558-0C7C-DC06D20B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392E-FBBF-D8D7-2807-8B00CDF0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789A-EE54-DF10-F459-3BB9318C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26ED5-B32E-2396-076F-B6DA1B56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1A44A-48FE-464A-B91A-4ABD1A72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6F328-B934-CDBC-75F4-AFCCF11B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9DC-3AB5-C6EA-3EA6-55A3410B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2EAD-222E-A7C5-A882-765E8678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86849-DF39-9655-6880-1B599C771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77173-8616-964E-515E-C4454993A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7936-9E9F-1B5A-5C21-8E722F49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F5D5B-B25E-49A6-B9D5-3FEBCC2D8ACF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E5047-D421-A8F3-B8AF-E67E8B7A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4E1D-45F4-4C21-8F16-5F2C243D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27532-3DE8-4965-967B-89A93FB4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362F1-197E-B238-642C-BC119FA9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EBE88-9574-DC7F-560C-0F590D2D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logo with two animals on it&#10;&#10;Description automatically generated">
            <a:extLst>
              <a:ext uri="{FF2B5EF4-FFF2-40B4-BE49-F238E27FC236}">
                <a16:creationId xmlns:a16="http://schemas.microsoft.com/office/drawing/2014/main" id="{3B688BA1-4006-CFA7-39E3-C9913E7CFE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928704"/>
            <a:ext cx="2458218" cy="7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5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rewmeister.co.uk/" TargetMode="External"/><Relationship Id="rId4" Type="http://schemas.openxmlformats.org/officeDocument/2006/relationships/hyperlink" Target="http://www.scotbeers,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41898-6877-D9B3-F999-8FD646E27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1" t="24762" r="42322" b="27301"/>
          <a:stretch/>
        </p:blipFill>
        <p:spPr>
          <a:xfrm>
            <a:off x="95521" y="0"/>
            <a:ext cx="12000958" cy="6749143"/>
          </a:xfrm>
          <a:prstGeom prst="rect">
            <a:avLst/>
          </a:prstGeom>
        </p:spPr>
      </p:pic>
      <p:pic>
        <p:nvPicPr>
          <p:cNvPr id="2" name="Picture 4" descr="BOOKIES BETTING SLIPS - 25 x 5CM PREMIUM Rice Paper Cake Topper ...">
            <a:extLst>
              <a:ext uri="{FF2B5EF4-FFF2-40B4-BE49-F238E27FC236}">
                <a16:creationId xmlns:a16="http://schemas.microsoft.com/office/drawing/2014/main" id="{C1E0DE34-9C1F-3044-0E42-F256CA9E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73" y="464997"/>
            <a:ext cx="2231379" cy="30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1688E-D1F2-E7BE-6987-2723F8FE85D4}"/>
              </a:ext>
            </a:extLst>
          </p:cNvPr>
          <p:cNvSpPr txBox="1"/>
          <p:nvPr/>
        </p:nvSpPr>
        <p:spPr>
          <a:xfrm>
            <a:off x="9694774" y="1405235"/>
            <a:ext cx="1735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20F0502020204030204" pitchFamily="66" charset="0"/>
                <a:cs typeface="Dreaming Outloud Pro" panose="020F0502020204030204" pitchFamily="66" charset="0"/>
              </a:rPr>
              <a:t>You can’t back every horse in the race </a:t>
            </a:r>
          </a:p>
          <a:p>
            <a:pPr algn="ctr"/>
            <a:endParaRPr lang="en-GB" sz="1800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  <a:p>
            <a:pPr algn="ctr"/>
            <a:r>
              <a:rPr lang="en-GB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20F0502020204030204" pitchFamily="66" charset="0"/>
                <a:cs typeface="Dreaming Outloud Pro" panose="020F0502020204030204" pitchFamily="66" charset="0"/>
              </a:rPr>
              <a:t>David McGowan</a:t>
            </a:r>
            <a:endParaRPr lang="en-GB" sz="1800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41898-6877-D9B3-F999-8FD646E27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-195941" y="0"/>
            <a:ext cx="12300856" cy="7088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8FD29B-77D8-03B4-957D-343C3B0C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5" t="11815" r="30357" b="13968"/>
          <a:stretch/>
        </p:blipFill>
        <p:spPr>
          <a:xfrm>
            <a:off x="5272501" y="1350559"/>
            <a:ext cx="6342556" cy="43869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A07F8A-3403-823D-FB8D-2FF2F97C2198}"/>
              </a:ext>
            </a:extLst>
          </p:cNvPr>
          <p:cNvGrpSpPr/>
          <p:nvPr/>
        </p:nvGrpSpPr>
        <p:grpSpPr>
          <a:xfrm>
            <a:off x="185614" y="690508"/>
            <a:ext cx="4277532" cy="5890641"/>
            <a:chOff x="196499" y="157108"/>
            <a:chExt cx="4277532" cy="5890641"/>
          </a:xfrm>
        </p:grpSpPr>
        <p:pic>
          <p:nvPicPr>
            <p:cNvPr id="7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59B0BEA5-7793-71F2-E526-2105FB6DE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99" y="157108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54227B-6A10-BB35-382F-160B9041FF51}"/>
                </a:ext>
              </a:extLst>
            </p:cNvPr>
            <p:cNvSpPr txBox="1"/>
            <p:nvPr/>
          </p:nvSpPr>
          <p:spPr>
            <a:xfrm>
              <a:off x="455614" y="2155095"/>
              <a:ext cx="31483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1</a:t>
              </a:r>
            </a:p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 You can’t look A Gift horse in the mouth</a:t>
              </a:r>
            </a:p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10/1 </a:t>
              </a:r>
              <a:r>
                <a:rPr lang="en-GB" sz="3600" b="1" cap="small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faV</a:t>
              </a:r>
              <a:endParaRPr lang="en-GB" sz="3600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20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973ED9-5903-5A37-7796-4BE3515C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-108856" y="-115032"/>
            <a:ext cx="12300856" cy="7088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11137-B454-8528-9FD4-FE87AB857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0" t="11382" r="10218" b="9931"/>
          <a:stretch/>
        </p:blipFill>
        <p:spPr>
          <a:xfrm>
            <a:off x="228602" y="279093"/>
            <a:ext cx="11288484" cy="6299812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6469E97-626E-9D40-F413-36FEE7818BD2}"/>
              </a:ext>
            </a:extLst>
          </p:cNvPr>
          <p:cNvSpPr txBox="1">
            <a:spLocks/>
          </p:cNvSpPr>
          <p:nvPr/>
        </p:nvSpPr>
        <p:spPr>
          <a:xfrm>
            <a:off x="5058003" y="2078945"/>
            <a:ext cx="5141912" cy="374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FFFF00"/>
                </a:solidFill>
              </a:rPr>
              <a:t>500K YOUTUBE VIEWS</a:t>
            </a:r>
          </a:p>
          <a:p>
            <a:r>
              <a:rPr lang="en-GB" sz="3600">
                <a:solidFill>
                  <a:srgbClr val="FFFF00"/>
                </a:solidFill>
              </a:rPr>
              <a:t>10 M TIKTOK VIEWS </a:t>
            </a:r>
          </a:p>
          <a:p>
            <a:r>
              <a:rPr lang="en-GB" sz="3600">
                <a:solidFill>
                  <a:srgbClr val="FFFF00"/>
                </a:solidFill>
              </a:rPr>
              <a:t>258 K INSTAGRAM VIEWS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0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D8FFC-766D-6E17-F833-808C75A0E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-195941" y="0"/>
            <a:ext cx="12300856" cy="7088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A099F5-3314-2B4E-917E-87CD7250835B}"/>
              </a:ext>
            </a:extLst>
          </p:cNvPr>
          <p:cNvGrpSpPr/>
          <p:nvPr/>
        </p:nvGrpSpPr>
        <p:grpSpPr>
          <a:xfrm>
            <a:off x="346750" y="379068"/>
            <a:ext cx="4277532" cy="5890641"/>
            <a:chOff x="849086" y="189764"/>
            <a:chExt cx="4277532" cy="5890641"/>
          </a:xfrm>
        </p:grpSpPr>
        <p:pic>
          <p:nvPicPr>
            <p:cNvPr id="7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590D39C6-5ABC-FBED-1BE7-A7E46242C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86" y="189764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720CA2-5C04-B2E4-52E1-C2AC2B42D073}"/>
                </a:ext>
              </a:extLst>
            </p:cNvPr>
            <p:cNvSpPr txBox="1"/>
            <p:nvPr/>
          </p:nvSpPr>
          <p:spPr>
            <a:xfrm>
              <a:off x="1523805" y="2165981"/>
              <a:ext cx="3191302" cy="2923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2 </a:t>
              </a:r>
            </a:p>
            <a:p>
              <a:pPr algn="ctr"/>
              <a:r>
                <a:rPr lang="en-GB" sz="4800" b="1" kern="100" dirty="0">
                  <a:effectLst/>
                  <a:latin typeface="Dreaming Outloud Pro" panose="03050502040302030504" pitchFamily="66" charset="0"/>
                  <a:ea typeface="Aptos" panose="020B0004020202020204" pitchFamily="34" charset="0"/>
                  <a:cs typeface="Dreaming Outloud Pro" panose="03050502040302030504" pitchFamily="66" charset="0"/>
                </a:rPr>
                <a:t>You can’t beat the bookies </a:t>
              </a:r>
              <a:endParaRPr lang="en-GB" sz="4800" kern="100" dirty="0">
                <a:effectLst/>
                <a:latin typeface="Dreaming Outloud Pro" panose="03050502040302030504" pitchFamily="66" charset="0"/>
                <a:ea typeface="Aptos" panose="020B0004020202020204" pitchFamily="34" charset="0"/>
                <a:cs typeface="Dreaming Outloud Pro" panose="03050502040302030504" pitchFamily="66" charset="0"/>
              </a:endParaRPr>
            </a:p>
          </p:txBody>
        </p:sp>
      </p:grpSp>
      <p:pic>
        <p:nvPicPr>
          <p:cNvPr id="10" name="Picture 4" descr="Stack of old, different color wood pallets in a back alley, Walnut ...">
            <a:extLst>
              <a:ext uri="{FF2B5EF4-FFF2-40B4-BE49-F238E27FC236}">
                <a16:creationId xmlns:a16="http://schemas.microsoft.com/office/drawing/2014/main" id="{889DF386-22A3-BA20-0578-A64FAAFD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1428" r="41428" b="14127"/>
          <a:stretch/>
        </p:blipFill>
        <p:spPr bwMode="auto">
          <a:xfrm>
            <a:off x="5932715" y="603356"/>
            <a:ext cx="5755647" cy="52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3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27954-A9E3-4CF1-2BC6-5FDDED41B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0" y="-7456"/>
            <a:ext cx="12192000" cy="68654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867E16-09CD-D0F8-79E6-A0D3A1837B96}"/>
              </a:ext>
            </a:extLst>
          </p:cNvPr>
          <p:cNvGrpSpPr/>
          <p:nvPr/>
        </p:nvGrpSpPr>
        <p:grpSpPr>
          <a:xfrm>
            <a:off x="361908" y="428167"/>
            <a:ext cx="4277532" cy="5890641"/>
            <a:chOff x="1034698" y="124450"/>
            <a:chExt cx="4277532" cy="5890641"/>
          </a:xfrm>
        </p:grpSpPr>
        <p:pic>
          <p:nvPicPr>
            <p:cNvPr id="7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590D39C6-5ABC-FBED-1BE7-A7E46242C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98" y="124450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20CA2-5C04-B2E4-52E1-C2AC2B42D073}"/>
                </a:ext>
              </a:extLst>
            </p:cNvPr>
            <p:cNvSpPr txBox="1"/>
            <p:nvPr/>
          </p:nvSpPr>
          <p:spPr>
            <a:xfrm>
              <a:off x="1970119" y="2274838"/>
              <a:ext cx="240669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3 </a:t>
              </a:r>
            </a:p>
            <a:p>
              <a:pPr algn="ctr"/>
              <a:r>
                <a:rPr lang="en-GB" sz="3600" b="1" dirty="0">
                  <a:effectLst/>
                  <a:latin typeface="Dreaming Outloud Pro" panose="03050502040302030504" pitchFamily="66" charset="0"/>
                  <a:ea typeface="Aptos" panose="020B0004020202020204" pitchFamily="34" charset="0"/>
                  <a:cs typeface="Dreaming Outloud Pro" panose="03050502040302030504" pitchFamily="66" charset="0"/>
                </a:rPr>
                <a:t>You are not starting from scratch</a:t>
              </a:r>
              <a:endParaRPr lang="en-GB" sz="6000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07435-2A95-12B1-AE7B-663979C982FA}"/>
              </a:ext>
            </a:extLst>
          </p:cNvPr>
          <p:cNvGrpSpPr/>
          <p:nvPr/>
        </p:nvGrpSpPr>
        <p:grpSpPr>
          <a:xfrm>
            <a:off x="5197289" y="626548"/>
            <a:ext cx="6123258" cy="4546699"/>
            <a:chOff x="5831298" y="1093738"/>
            <a:chExt cx="6123258" cy="4546699"/>
          </a:xfrm>
        </p:grpSpPr>
        <p:pic>
          <p:nvPicPr>
            <p:cNvPr id="13" name="Picture 2" descr="Image result for tesco logo png">
              <a:extLst>
                <a:ext uri="{FF2B5EF4-FFF2-40B4-BE49-F238E27FC236}">
                  <a16:creationId xmlns:a16="http://schemas.microsoft.com/office/drawing/2014/main" id="{390D2C46-A649-3AFE-0A2B-B6EDA0BCB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93738"/>
              <a:ext cx="438150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E41636-0331-1967-A6A3-4E4921C7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298" y="2545170"/>
              <a:ext cx="2322103" cy="3095267"/>
            </a:xfrm>
            <a:prstGeom prst="rect">
              <a:avLst/>
            </a:prstGeom>
          </p:spPr>
        </p:pic>
        <p:pic>
          <p:nvPicPr>
            <p:cNvPr id="15" name="Picture 6" descr="Asda – Logos Download">
              <a:extLst>
                <a:ext uri="{FF2B5EF4-FFF2-40B4-BE49-F238E27FC236}">
                  <a16:creationId xmlns:a16="http://schemas.microsoft.com/office/drawing/2014/main" id="{E7CFE3EE-B627-55E0-CF07-DE575DCFD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632" y="1217563"/>
              <a:ext cx="4730482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ACCP - Intermediate Level - St. Bernard's Health and Safety Institute">
              <a:extLst>
                <a:ext uri="{FF2B5EF4-FFF2-40B4-BE49-F238E27FC236}">
                  <a16:creationId xmlns:a16="http://schemas.microsoft.com/office/drawing/2014/main" id="{B03793DC-38E9-67FE-C964-49E25D934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" t="18410" b="16717"/>
            <a:stretch/>
          </p:blipFill>
          <p:spPr bwMode="auto">
            <a:xfrm>
              <a:off x="7563073" y="3525888"/>
              <a:ext cx="4391483" cy="198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76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850D25-0529-7618-BC5F-7BE2AF52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21768" y="0"/>
            <a:ext cx="12192000" cy="68654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C8471-6150-0E37-CFB3-154E8D43B81B}"/>
              </a:ext>
            </a:extLst>
          </p:cNvPr>
          <p:cNvGrpSpPr/>
          <p:nvPr/>
        </p:nvGrpSpPr>
        <p:grpSpPr>
          <a:xfrm>
            <a:off x="345731" y="479951"/>
            <a:ext cx="4277532" cy="5890641"/>
            <a:chOff x="133858" y="234635"/>
            <a:chExt cx="4277532" cy="5890641"/>
          </a:xfrm>
        </p:grpSpPr>
        <p:pic>
          <p:nvPicPr>
            <p:cNvPr id="18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590D39C6-5ABC-FBED-1BE7-A7E46242C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58" y="234635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20CA2-5C04-B2E4-52E1-C2AC2B42D073}"/>
                </a:ext>
              </a:extLst>
            </p:cNvPr>
            <p:cNvSpPr txBox="1"/>
            <p:nvPr/>
          </p:nvSpPr>
          <p:spPr>
            <a:xfrm>
              <a:off x="723610" y="1905506"/>
              <a:ext cx="2786938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4</a:t>
              </a:r>
            </a:p>
            <a:p>
              <a:pPr algn="ctr"/>
              <a:r>
                <a:rPr lang="en-GB" sz="36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The hurdle is too high AKA Never let a crisis go to waste 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885B9A5-77E4-C77E-AF3B-F9AB7FDED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58" r="19283" b="5193"/>
          <a:stretch/>
        </p:blipFill>
        <p:spPr>
          <a:xfrm>
            <a:off x="4786000" y="2150822"/>
            <a:ext cx="6878366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3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E3EE8B-CA79-776C-8229-B864CB827D83}"/>
              </a:ext>
            </a:extLst>
          </p:cNvPr>
          <p:cNvGrpSpPr/>
          <p:nvPr/>
        </p:nvGrpSpPr>
        <p:grpSpPr>
          <a:xfrm>
            <a:off x="218271" y="353051"/>
            <a:ext cx="4277532" cy="5890641"/>
            <a:chOff x="218271" y="178879"/>
            <a:chExt cx="4277532" cy="5890641"/>
          </a:xfrm>
        </p:grpSpPr>
        <p:pic>
          <p:nvPicPr>
            <p:cNvPr id="1028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590D39C6-5ABC-FBED-1BE7-A7E46242C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71" y="178879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720CA2-5C04-B2E4-52E1-C2AC2B42D073}"/>
                </a:ext>
              </a:extLst>
            </p:cNvPr>
            <p:cNvSpPr txBox="1"/>
            <p:nvPr/>
          </p:nvSpPr>
          <p:spPr>
            <a:xfrm>
              <a:off x="723610" y="1905506"/>
              <a:ext cx="278693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cap="small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5</a:t>
              </a:r>
            </a:p>
            <a:p>
              <a:pPr algn="ctr"/>
              <a:r>
                <a:rPr lang="en-GB" sz="4800" b="1" cap="small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Fast Track </a:t>
              </a:r>
              <a:endParaRPr lang="en-GB" sz="4800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843C6A6-8743-B208-6A6D-450E5BE28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b="10961"/>
          <a:stretch/>
        </p:blipFill>
        <p:spPr>
          <a:xfrm>
            <a:off x="4699348" y="178879"/>
            <a:ext cx="7274381" cy="3287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BFA59-C8B3-287C-08AA-6453CC542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1"/>
          <a:stretch/>
        </p:blipFill>
        <p:spPr>
          <a:xfrm>
            <a:off x="5108216" y="3799116"/>
            <a:ext cx="5175965" cy="30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2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F2511-7728-2210-D83C-8BF716949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4162" t="29277" r="51896" b="35953"/>
          <a:stretch/>
        </p:blipFill>
        <p:spPr>
          <a:xfrm>
            <a:off x="21768" y="0"/>
            <a:ext cx="12192000" cy="68654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C0B41B-6AB7-8F64-0BB1-ABFCDC7AE1A1}"/>
              </a:ext>
            </a:extLst>
          </p:cNvPr>
          <p:cNvGrpSpPr/>
          <p:nvPr/>
        </p:nvGrpSpPr>
        <p:grpSpPr>
          <a:xfrm>
            <a:off x="3756128" y="483679"/>
            <a:ext cx="4277532" cy="5890641"/>
            <a:chOff x="218271" y="178879"/>
            <a:chExt cx="4277532" cy="5890641"/>
          </a:xfrm>
        </p:grpSpPr>
        <p:pic>
          <p:nvPicPr>
            <p:cNvPr id="4" name="Picture 4" descr="BOOKIES BETTING SLIPS - 25 x 5CM PREMIUM Rice Paper Cake Topper ...">
              <a:extLst>
                <a:ext uri="{FF2B5EF4-FFF2-40B4-BE49-F238E27FC236}">
                  <a16:creationId xmlns:a16="http://schemas.microsoft.com/office/drawing/2014/main" id="{2B585495-3211-3C7F-1F4A-089317B14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71" y="178879"/>
              <a:ext cx="4277532" cy="589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A092CE-2312-4BA7-5A56-80D5CE6A20E6}"/>
                </a:ext>
              </a:extLst>
            </p:cNvPr>
            <p:cNvSpPr txBox="1"/>
            <p:nvPr/>
          </p:nvSpPr>
          <p:spPr>
            <a:xfrm>
              <a:off x="723610" y="1905506"/>
              <a:ext cx="278693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HORSE 6</a:t>
              </a:r>
            </a:p>
            <a:p>
              <a:pPr algn="ctr"/>
              <a:r>
                <a:rPr lang="en-GB" sz="4000" b="1" cap="small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Ride the horse in the direction it’s going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15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41898-6877-D9B3-F999-8FD646E27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1" t="24762" r="42322" b="27301"/>
          <a:stretch/>
        </p:blipFill>
        <p:spPr>
          <a:xfrm>
            <a:off x="95521" y="0"/>
            <a:ext cx="12000958" cy="6749143"/>
          </a:xfrm>
          <a:prstGeom prst="rect">
            <a:avLst/>
          </a:prstGeom>
        </p:spPr>
      </p:pic>
      <p:pic>
        <p:nvPicPr>
          <p:cNvPr id="2" name="Picture 4" descr="BOOKIES BETTING SLIPS - 25 x 5CM PREMIUM Rice Paper Cake Topper ...">
            <a:extLst>
              <a:ext uri="{FF2B5EF4-FFF2-40B4-BE49-F238E27FC236}">
                <a16:creationId xmlns:a16="http://schemas.microsoft.com/office/drawing/2014/main" id="{C1E0DE34-9C1F-3044-0E42-F256CA9E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16" y="301711"/>
            <a:ext cx="4546984" cy="60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F47961-FEEB-8B64-8B12-91130418E3D3}"/>
              </a:ext>
            </a:extLst>
          </p:cNvPr>
          <p:cNvSpPr txBox="1"/>
          <p:nvPr/>
        </p:nvSpPr>
        <p:spPr>
          <a:xfrm>
            <a:off x="4245428" y="2416627"/>
            <a:ext cx="3592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reaming Outloud Pro" panose="03050502040302030504" pitchFamily="66" charset="0"/>
                <a:cs typeface="Dreaming Outloud Pro" panose="03050502040302030504" pitchFamily="66" charset="0"/>
                <a:hlinkClick r:id="rId4"/>
              </a:rPr>
              <a:t>www.scotbeers,com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800" dirty="0">
                <a:latin typeface="Dreaming Outloud Pro" panose="03050502040302030504" pitchFamily="66" charset="0"/>
                <a:cs typeface="Dreaming Outloud Pro" panose="03050502040302030504" pitchFamily="66" charset="0"/>
                <a:hlinkClick r:id="rId5"/>
              </a:rPr>
              <a:t>www.Brewmeister.co.uk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Alabama Boss Snake Venom </a:t>
            </a:r>
          </a:p>
        </p:txBody>
      </p:sp>
    </p:spTree>
    <p:extLst>
      <p:ext uri="{BB962C8B-B14F-4D97-AF65-F5344CB8AC3E}">
        <p14:creationId xmlns:p14="http://schemas.microsoft.com/office/powerpoint/2010/main" val="2012757420"/>
      </p:ext>
    </p:extLst>
  </p:cSld>
  <p:clrMapOvr>
    <a:masterClrMapping/>
  </p:clrMapOvr>
</p:sld>
</file>

<file path=ppt/theme/theme1.xml><?xml version="1.0" encoding="utf-8"?>
<a:theme xmlns:a="http://schemas.openxmlformats.org/drawingml/2006/main" name="ccb 202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95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Dreaming Outloud Pro</vt:lpstr>
      <vt:lpstr>ccb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McGowan</dc:creator>
  <cp:lastModifiedBy>David McGowan</cp:lastModifiedBy>
  <cp:revision>3</cp:revision>
  <dcterms:created xsi:type="dcterms:W3CDTF">2024-06-13T16:23:25Z</dcterms:created>
  <dcterms:modified xsi:type="dcterms:W3CDTF">2024-08-28T18:24:52Z</dcterms:modified>
</cp:coreProperties>
</file>